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894222-FC02-4131-A0FC-3B82CFB30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1246BC8-DA01-4518-87E7-71E0720F9D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8784C1-9028-4084-97CD-94F26582A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CFB8-B3B4-4A38-A314-3FAB4192236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714E89-CBE7-4097-AC85-6E8462FF1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6BA36B-23C4-4D05-98B8-7462BAEAF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2E45-F4E6-4542-8D3D-81537DFCD3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3923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97BEA0-4EBC-4D11-97D6-80F7068DC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3E75924-F576-4072-BB08-4DEB5542B4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72D58B-4E06-4465-A438-C56FF17CF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CFB8-B3B4-4A38-A314-3FAB4192236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B14CD9-8E26-409A-BA56-08C17D41D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84710D-A7E4-4EDB-AD8C-F9BF67263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2E45-F4E6-4542-8D3D-81537DFCD3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5813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9D7E1EC-58FD-4494-8529-21F87B7691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F96F76C-9EC0-438F-8C70-7030900A48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930C3B-9721-4F42-B327-5DDC774C2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CFB8-B3B4-4A38-A314-3FAB4192236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BE2048-1032-4E46-8D7E-2B0B3AA5B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4A5A34-E9DF-4F09-8E84-A6E63149C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2E45-F4E6-4542-8D3D-81537DFCD3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1956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BE9A6C-ABAE-4BC8-BE5B-7EC0BA80B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25C33B-BA10-496C-BD77-B7DD00DC7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281B28-AC96-4751-B8E3-C61496AF9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CFB8-B3B4-4A38-A314-3FAB4192236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BE4709-5649-4A67-B6F6-7F0FF6D91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728E65-2047-43D0-9DBD-1AAE85A4E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2E45-F4E6-4542-8D3D-81537DFCD3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76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8F1048-9EE0-43A7-827F-CCD25B1C2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7D8DC0D-6E1F-43E5-9BDD-EE1591ED9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1BA227-11EA-4957-9F4C-9D10E0A93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CFB8-B3B4-4A38-A314-3FAB4192236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4FD4FF-9C7D-45C3-80EC-66ACD1AE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14D251-5813-4F40-9CCF-0F5C30029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2E45-F4E6-4542-8D3D-81537DFCD3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095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3DB8E0-0182-45E7-815F-12160BC80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9851DD-9005-422B-A194-92655D03BD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A25AD2D-93AC-4420-80AC-7FE01E6C4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3C10A7-EF35-4591-9A72-2F8F31C58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CFB8-B3B4-4A38-A314-3FAB4192236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44B23-BB9E-4F15-BC9C-7C2B5D5D6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6AA782-0CD0-49FA-AF3B-C7941A5D1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2E45-F4E6-4542-8D3D-81537DFCD3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387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6866BC-9819-4C48-91B5-1142F6580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B91394F-334D-418C-9679-019DA186BB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E73286-6991-422F-AA2A-F88B8BA43B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B2977E-2ED4-4620-9EF0-4ECACC46E3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59FB6CD-9E4C-4D5F-9B22-37AE6A0A6F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194B0A7-28A4-40E2-B448-74DAB03CD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CFB8-B3B4-4A38-A314-3FAB4192236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B2ED132-7D6C-46DF-B1D2-4560DEBAD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F31EC5A-FF7B-494B-843A-30B9055E5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2E45-F4E6-4542-8D3D-81537DFCD3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9744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1A56E4-1FE3-479F-B8F2-BA768974A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FBA415E-99CA-45B1-918E-27C4338E9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CFB8-B3B4-4A38-A314-3FAB4192236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7E65BA0-2B2C-4860-8564-3A2336D21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B167C4-36BA-4E84-9851-AC1221896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2E45-F4E6-4542-8D3D-81537DFCD3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0646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5660E8B-1742-41CF-9585-D83FCCE52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CFB8-B3B4-4A38-A314-3FAB4192236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DD2B8E4-5A0A-4025-BFD2-AF2B54751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702217C-8F0E-4C74-8664-EF53B1C97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2E45-F4E6-4542-8D3D-81537DFCD3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468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9D31C0-B97D-4CBE-B2D0-BC89DDCD1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70E8DA-3D14-456C-9E7D-AF202EEC7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B7E7425-3BF2-45F9-AA72-BDD47C123C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130CBD-B26D-4816-8702-0596211B0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CFB8-B3B4-4A38-A314-3FAB4192236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722BDA-C747-436C-8E74-B7E0DBEAB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FEE788-8658-4DCC-BAE4-3B61A77A4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2E45-F4E6-4542-8D3D-81537DFCD3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6652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655BCA-3CD4-4001-BBFB-EDC32894D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4731D95-A459-4ADE-A9F1-3E42FEAF78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C89DE20-CC17-49EF-92A7-66D6076B17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FC4663-BB4D-431F-A908-B4F98BBD7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CFB8-B3B4-4A38-A314-3FAB4192236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839EEB-AF17-4D91-9DCF-8431609C6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2FAF63-2832-4B32-9E90-95A13C3F6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2E45-F4E6-4542-8D3D-81537DFCD3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4821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39C7C9C-BC76-4D78-92DE-CD69D7E8C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1CF16A-07E8-46FD-9C94-4724CD34D0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837924-C0CA-465A-BF39-D3CBD6374F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CFB8-B3B4-4A38-A314-3FAB41922367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8C8BB8-6EA3-4FCF-A921-3ADBA1694D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562945-21AC-4345-A168-F561A426F1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32E45-F4E6-4542-8D3D-81537DFCD3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102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A9C438AD-AA08-4DB0-B09F-EF6F53FAAF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762" y="623311"/>
            <a:ext cx="9462655" cy="3879416"/>
          </a:xfrm>
        </p:spPr>
        <p:txBody>
          <a:bodyPr>
            <a:normAutofit fontScale="92500" lnSpcReduction="20000"/>
          </a:bodyPr>
          <a:lstStyle/>
          <a:p>
            <a:r>
              <a:rPr lang="es-MX" dirty="0"/>
              <a:t>Escuela Normal De </a:t>
            </a:r>
            <a:r>
              <a:rPr lang="es-MX" dirty="0" err="1"/>
              <a:t>Educacion</a:t>
            </a:r>
            <a:r>
              <a:rPr lang="es-MX" dirty="0"/>
              <a:t> Preescolar 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Virginia Libertad Reyna Hidalgo</a:t>
            </a:r>
          </a:p>
          <a:p>
            <a:r>
              <a:rPr lang="en-US" b="1" dirty="0"/>
              <a:t>ENGLISH A1.1 STARTING BASIC COMMUNICATION</a:t>
            </a:r>
            <a:endParaRPr lang="es-MX" dirty="0"/>
          </a:p>
          <a:p>
            <a:r>
              <a:rPr lang="en-US" dirty="0"/>
              <a:t> </a:t>
            </a:r>
            <a:endParaRPr lang="es-MX" dirty="0"/>
          </a:p>
          <a:p>
            <a:r>
              <a:rPr lang="en-US" b="1" dirty="0"/>
              <a:t>ENGLISH PROJECT</a:t>
            </a:r>
            <a:endParaRPr lang="es-MX" dirty="0"/>
          </a:p>
          <a:p>
            <a:r>
              <a:rPr lang="en-US" b="1" u="sng" dirty="0"/>
              <a:t>UNIT 1: WHAT´S YOUR NAME?</a:t>
            </a:r>
            <a:endParaRPr lang="es-MX"/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40E9DB8-D41C-4BF0-9091-7D66CB51D1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4075" y="1048183"/>
            <a:ext cx="1857375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002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974AFDE-4498-4B52-B081-81CBBF38D37B}"/>
              </a:ext>
            </a:extLst>
          </p:cNvPr>
          <p:cNvSpPr txBox="1"/>
          <p:nvPr/>
        </p:nvSpPr>
        <p:spPr>
          <a:xfrm>
            <a:off x="490534" y="152501"/>
            <a:ext cx="4320000" cy="2160000"/>
          </a:xfrm>
          <a:prstGeom prst="rect">
            <a:avLst/>
          </a:prstGeom>
          <a:blipFill dpi="0" rotWithShape="1">
            <a:blip r:embed="rId2">
              <a:alphaModFix amt="4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haroni" panose="02010803020104030203" pitchFamily="2" charset="-79"/>
                <a:cs typeface="Aharoni" panose="02010803020104030203" pitchFamily="2" charset="-79"/>
              </a:rPr>
              <a:t>Virginia Libertad  Reyna Hidalgo</a:t>
            </a:r>
          </a:p>
          <a:p>
            <a:pPr algn="ctr"/>
            <a:r>
              <a:rPr lang="es-MX" dirty="0">
                <a:latin typeface="AR BERKLEY" panose="02000000000000000000" pitchFamily="2" charset="0"/>
              </a:rPr>
              <a:t>Home </a:t>
            </a:r>
            <a:r>
              <a:rPr lang="es-MX" dirty="0" err="1">
                <a:latin typeface="AR BERKLEY" panose="02000000000000000000" pitchFamily="2" charset="0"/>
              </a:rPr>
              <a:t>phone</a:t>
            </a:r>
            <a:r>
              <a:rPr lang="es-MX" dirty="0">
                <a:latin typeface="AR BERKLEY" panose="02000000000000000000" pitchFamily="2" charset="0"/>
              </a:rPr>
              <a:t>:</a:t>
            </a:r>
          </a:p>
          <a:p>
            <a:pPr algn="ctr"/>
            <a:r>
              <a:rPr lang="es-MX" dirty="0">
                <a:latin typeface="AR BERKLEY" panose="02000000000000000000" pitchFamily="2" charset="0"/>
              </a:rPr>
              <a:t>4101952</a:t>
            </a:r>
          </a:p>
          <a:p>
            <a:pPr algn="ctr"/>
            <a:r>
              <a:rPr lang="es-MX" dirty="0" err="1">
                <a:latin typeface="AR BERKLEY" panose="02000000000000000000" pitchFamily="2" charset="0"/>
              </a:rPr>
              <a:t>Work</a:t>
            </a:r>
            <a:r>
              <a:rPr lang="es-MX" dirty="0">
                <a:latin typeface="AR BERKLEY" panose="02000000000000000000" pitchFamily="2" charset="0"/>
              </a:rPr>
              <a:t> </a:t>
            </a:r>
            <a:r>
              <a:rPr lang="es-MX" dirty="0" err="1">
                <a:latin typeface="AR BERKLEY" panose="02000000000000000000" pitchFamily="2" charset="0"/>
              </a:rPr>
              <a:t>phone</a:t>
            </a:r>
            <a:r>
              <a:rPr lang="es-MX" dirty="0">
                <a:latin typeface="AR BERKLEY" panose="02000000000000000000" pitchFamily="2" charset="0"/>
              </a:rPr>
              <a:t> : </a:t>
            </a:r>
          </a:p>
          <a:p>
            <a:pPr algn="ctr"/>
            <a:r>
              <a:rPr lang="es-MX" dirty="0">
                <a:latin typeface="AR BERKLEY" panose="02000000000000000000" pitchFamily="2" charset="0"/>
              </a:rPr>
              <a:t>844 3574041</a:t>
            </a:r>
          </a:p>
          <a:p>
            <a:pPr algn="ctr"/>
            <a:r>
              <a:rPr lang="es-MX" dirty="0">
                <a:latin typeface="AR CENA" panose="02000000000000000000" pitchFamily="2" charset="0"/>
              </a:rPr>
              <a:t>E-mail adres:</a:t>
            </a:r>
          </a:p>
          <a:p>
            <a:pPr algn="ctr"/>
            <a:r>
              <a:rPr lang="es-MX" dirty="0">
                <a:latin typeface="AR CENA" panose="02000000000000000000" pitchFamily="2" charset="0"/>
              </a:rPr>
              <a:t>solesitoreyna@hotmail.com</a:t>
            </a:r>
          </a:p>
          <a:p>
            <a:endParaRPr lang="es-MX" dirty="0"/>
          </a:p>
          <a:p>
            <a:r>
              <a:rPr lang="es-MX" dirty="0"/>
              <a:t> </a:t>
            </a:r>
          </a:p>
        </p:txBody>
      </p:sp>
      <p:pic>
        <p:nvPicPr>
          <p:cNvPr id="4" name="Picture 23">
            <a:extLst>
              <a:ext uri="{FF2B5EF4-FFF2-40B4-BE49-F238E27FC236}">
                <a16:creationId xmlns:a16="http://schemas.microsoft.com/office/drawing/2014/main" id="{8AACEFE7-26DC-4362-9B25-996E6F8AE6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52501"/>
            <a:ext cx="4340225" cy="218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0711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7D50DB19-6C16-402E-8127-442F6BF0BBAB}"/>
              </a:ext>
            </a:extLst>
          </p:cNvPr>
          <p:cNvSpPr/>
          <p:nvPr/>
        </p:nvSpPr>
        <p:spPr>
          <a:xfrm>
            <a:off x="1191491" y="0"/>
            <a:ext cx="10266217" cy="2159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ENGLISH A1.1 STARTING BASIC COMMUNICATION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ENGLISH PROJECT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RUBRIC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6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UNIT 1: WHAT´S YOUR NAME?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5F04FEB-BC55-42AA-B178-0B255B3171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2254" y="966018"/>
            <a:ext cx="7952509" cy="589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8439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46</Words>
  <Application>Microsoft Office PowerPoint</Application>
  <PresentationFormat>Panorámica</PresentationFormat>
  <Paragraphs>25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Aharoni</vt:lpstr>
      <vt:lpstr>AR BERKLEY</vt:lpstr>
      <vt:lpstr>AR CENA</vt:lpstr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Virginia Libertad Reyna Hidalgo</dc:creator>
  <cp:lastModifiedBy>Virginia Libertad Reyna Hidalgo</cp:lastModifiedBy>
  <cp:revision>5</cp:revision>
  <dcterms:created xsi:type="dcterms:W3CDTF">2018-09-17T23:49:46Z</dcterms:created>
  <dcterms:modified xsi:type="dcterms:W3CDTF">2018-09-18T03:21:00Z</dcterms:modified>
</cp:coreProperties>
</file>