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88864"/>
        <c:axId val="84386944"/>
      </c:barChart>
      <c:catAx>
        <c:axId val="13198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84386944"/>
        <c:crosses val="autoZero"/>
        <c:auto val="1"/>
        <c:lblAlgn val="ctr"/>
        <c:lblOffset val="100"/>
        <c:noMultiLvlLbl val="0"/>
      </c:catAx>
      <c:valAx>
        <c:axId val="8438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98886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59264"/>
        <c:axId val="50339840"/>
      </c:barChart>
      <c:catAx>
        <c:axId val="4925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50339840"/>
        <c:crosses val="autoZero"/>
        <c:auto val="1"/>
        <c:lblAlgn val="ctr"/>
        <c:lblOffset val="100"/>
        <c:noMultiLvlLbl val="0"/>
      </c:catAx>
      <c:valAx>
        <c:axId val="5033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5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77472"/>
        <c:axId val="50379776"/>
      </c:barChart>
      <c:catAx>
        <c:axId val="5037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0379776"/>
        <c:crosses val="autoZero"/>
        <c:auto val="1"/>
        <c:lblAlgn val="ctr"/>
        <c:lblOffset val="100"/>
        <c:noMultiLvlLbl val="0"/>
      </c:catAx>
      <c:valAx>
        <c:axId val="5037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37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42656"/>
        <c:axId val="47969024"/>
      </c:barChart>
      <c:catAx>
        <c:axId val="47942656"/>
        <c:scaling>
          <c:orientation val="minMax"/>
        </c:scaling>
        <c:delete val="0"/>
        <c:axPos val="b"/>
        <c:majorTickMark val="out"/>
        <c:minorTickMark val="none"/>
        <c:tickLblPos val="nextTo"/>
        <c:crossAx val="47969024"/>
        <c:crosses val="autoZero"/>
        <c:auto val="1"/>
        <c:lblAlgn val="ctr"/>
        <c:lblOffset val="100"/>
        <c:noMultiLvlLbl val="0"/>
      </c:catAx>
      <c:valAx>
        <c:axId val="4796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4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31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57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2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60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374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66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80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3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28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94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1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23D6-9BF5-4592-8B43-5CB2167D7EEE}" type="datetimeFigureOut">
              <a:rPr lang="es-MX" smtClean="0"/>
              <a:t>24/09/2018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1918-CCC0-4A8F-B4AE-C0DBF26924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13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1484784"/>
            <a:ext cx="6048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Resultados </a:t>
            </a:r>
            <a:r>
              <a:rPr lang="es-MX" sz="4800" dirty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indicadores jornada de práctica y observación del </a:t>
            </a:r>
            <a:r>
              <a:rPr lang="es-MX" sz="4800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jardín </a:t>
            </a:r>
            <a:r>
              <a:rPr lang="es-MX" sz="4800" dirty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de </a:t>
            </a:r>
            <a:r>
              <a:rPr lang="es-MX" sz="4800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niños </a:t>
            </a:r>
          </a:p>
          <a:p>
            <a:pPr algn="ctr"/>
            <a:r>
              <a:rPr lang="es-MX" sz="4800" b="1" dirty="0" smtClean="0">
                <a:solidFill>
                  <a:srgbClr val="990099"/>
                </a:solidFill>
                <a:latin typeface="Andalus" pitchFamily="18" charset="-78"/>
                <a:cs typeface="Andalus" pitchFamily="18" charset="-78"/>
              </a:rPr>
              <a:t>Ignacio Zaragoza</a:t>
            </a:r>
            <a:endParaRPr lang="es-MX" sz="4800" b="1" dirty="0">
              <a:solidFill>
                <a:srgbClr val="990099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771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015767"/>
              </p:ext>
            </p:extLst>
          </p:nvPr>
        </p:nvGraphicFramePr>
        <p:xfrm>
          <a:off x="125095" y="548680"/>
          <a:ext cx="2964180" cy="153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9710"/>
                <a:gridCol w="1474470"/>
              </a:tblGrid>
              <a:tr h="2565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GRADO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ALUMNOS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Mixto 1º y 2º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2º “A”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3º "A"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31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3º"B"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32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125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9275" y="3079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89275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783973942"/>
              </p:ext>
            </p:extLst>
          </p:nvPr>
        </p:nvGraphicFramePr>
        <p:xfrm>
          <a:off x="3048000" y="15049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467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35067"/>
              </p:ext>
            </p:extLst>
          </p:nvPr>
        </p:nvGraphicFramePr>
        <p:xfrm>
          <a:off x="251520" y="332656"/>
          <a:ext cx="2580640" cy="1529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745"/>
                <a:gridCol w="1191895"/>
              </a:tblGrid>
              <a:tr h="3397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GRUPO 2º "A"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NIÑOS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NIÑAS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        32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81363" y="3092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70272024"/>
              </p:ext>
            </p:extLst>
          </p:nvPr>
        </p:nvGraphicFramePr>
        <p:xfrm>
          <a:off x="1728763" y="1844824"/>
          <a:ext cx="6124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12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92353"/>
              </p:ext>
            </p:extLst>
          </p:nvPr>
        </p:nvGraphicFramePr>
        <p:xfrm>
          <a:off x="179512" y="188640"/>
          <a:ext cx="6097270" cy="1495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7695"/>
                <a:gridCol w="2949575"/>
              </a:tblGrid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ESCOLARIDAD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PADRES DE FAMILIA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PRIMARIA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SECUNDARIA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80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PREPARATORIA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29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PROFESIONAL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125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3079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207685686"/>
              </p:ext>
            </p:extLst>
          </p:nvPr>
        </p:nvGraphicFramePr>
        <p:xfrm>
          <a:off x="1763688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20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88108"/>
              </p:ext>
            </p:extLst>
          </p:nvPr>
        </p:nvGraphicFramePr>
        <p:xfrm>
          <a:off x="107504" y="116632"/>
          <a:ext cx="4676775" cy="1335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181"/>
                <a:gridCol w="2314594"/>
              </a:tblGrid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PADRES DE FAMILIA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INGRESOS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118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$5,000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7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$10,000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33613" y="3189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27017185"/>
              </p:ext>
            </p:extLst>
          </p:nvPr>
        </p:nvGraphicFramePr>
        <p:xfrm>
          <a:off x="1619672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093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Presentación en pantalla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</cp:revision>
  <dcterms:created xsi:type="dcterms:W3CDTF">2018-09-24T16:29:55Z</dcterms:created>
  <dcterms:modified xsi:type="dcterms:W3CDTF">2018-09-24T16:56:57Z</dcterms:modified>
</cp:coreProperties>
</file>