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p:scale>
          <a:sx n="53" d="100"/>
          <a:sy n="53" d="100"/>
        </p:scale>
        <p:origin x="1338" y="468"/>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5CE05BA2-D709-461C-A9D4-B03846A3D822}" type="datetimeFigureOut">
              <a:rPr lang="es-ES" smtClean="0"/>
              <a:t>06/10/2018</a:t>
            </a:fld>
            <a:endParaRPr lang="es-E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s-E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268E9890-0F11-42D9-9A54-CA7AF079146D}" type="slidenum">
              <a:rPr lang="es-ES" smtClean="0"/>
              <a:t>‹Nº›</a:t>
            </a:fld>
            <a:endParaRPr lang="es-E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88301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CE05BA2-D709-461C-A9D4-B03846A3D822}" type="datetimeFigureOut">
              <a:rPr lang="es-ES" smtClean="0"/>
              <a:t>06/10/2018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68E9890-0F11-42D9-9A54-CA7AF079146D}" type="slidenum">
              <a:rPr lang="es-ES" smtClean="0"/>
              <a:t>‹Nº›</a:t>
            </a:fld>
            <a:endParaRPr lang="es-ES"/>
          </a:p>
        </p:txBody>
      </p:sp>
    </p:spTree>
    <p:extLst>
      <p:ext uri="{BB962C8B-B14F-4D97-AF65-F5344CB8AC3E}">
        <p14:creationId xmlns:p14="http://schemas.microsoft.com/office/powerpoint/2010/main" val="1822966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CE05BA2-D709-461C-A9D4-B03846A3D822}" type="datetimeFigureOut">
              <a:rPr lang="es-ES" smtClean="0"/>
              <a:t>06/10/2018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68E9890-0F11-42D9-9A54-CA7AF079146D}" type="slidenum">
              <a:rPr lang="es-ES" smtClean="0"/>
              <a:t>‹Nº›</a:t>
            </a:fld>
            <a:endParaRPr lang="es-ES"/>
          </a:p>
        </p:txBody>
      </p:sp>
    </p:spTree>
    <p:extLst>
      <p:ext uri="{BB962C8B-B14F-4D97-AF65-F5344CB8AC3E}">
        <p14:creationId xmlns:p14="http://schemas.microsoft.com/office/powerpoint/2010/main" val="4100328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CE05BA2-D709-461C-A9D4-B03846A3D822}" type="datetimeFigureOut">
              <a:rPr lang="es-ES" smtClean="0"/>
              <a:t>06/10/2018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68E9890-0F11-42D9-9A54-CA7AF079146D}" type="slidenum">
              <a:rPr lang="es-ES" smtClean="0"/>
              <a:t>‹Nº›</a:t>
            </a:fld>
            <a:endParaRPr lang="es-ES"/>
          </a:p>
        </p:txBody>
      </p:sp>
    </p:spTree>
    <p:extLst>
      <p:ext uri="{BB962C8B-B14F-4D97-AF65-F5344CB8AC3E}">
        <p14:creationId xmlns:p14="http://schemas.microsoft.com/office/powerpoint/2010/main" val="2678135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5CE05BA2-D709-461C-A9D4-B03846A3D822}" type="datetimeFigureOut">
              <a:rPr lang="es-ES" smtClean="0"/>
              <a:t>06/10/2018</a:t>
            </a:fld>
            <a:endParaRPr lang="es-E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s-E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268E9890-0F11-42D9-9A54-CA7AF079146D}" type="slidenum">
              <a:rPr lang="es-ES" smtClean="0"/>
              <a:t>‹Nº›</a:t>
            </a:fld>
            <a:endParaRPr lang="es-E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76471539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CE05BA2-D709-461C-A9D4-B03846A3D822}" type="datetimeFigureOut">
              <a:rPr lang="es-ES" smtClean="0"/>
              <a:t>06/10/2018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268E9890-0F11-42D9-9A54-CA7AF079146D}" type="slidenum">
              <a:rPr lang="es-ES" smtClean="0"/>
              <a:t>‹Nº›</a:t>
            </a:fld>
            <a:endParaRPr lang="es-ES"/>
          </a:p>
        </p:txBody>
      </p:sp>
    </p:spTree>
    <p:extLst>
      <p:ext uri="{BB962C8B-B14F-4D97-AF65-F5344CB8AC3E}">
        <p14:creationId xmlns:p14="http://schemas.microsoft.com/office/powerpoint/2010/main" val="196864458"/>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CE05BA2-D709-461C-A9D4-B03846A3D822}" type="datetimeFigureOut">
              <a:rPr lang="es-ES" smtClean="0"/>
              <a:t>06/10/2018</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268E9890-0F11-42D9-9A54-CA7AF079146D}" type="slidenum">
              <a:rPr lang="es-ES" smtClean="0"/>
              <a:t>‹Nº›</a:t>
            </a:fld>
            <a:endParaRPr lang="es-ES"/>
          </a:p>
        </p:txBody>
      </p:sp>
    </p:spTree>
    <p:extLst>
      <p:ext uri="{BB962C8B-B14F-4D97-AF65-F5344CB8AC3E}">
        <p14:creationId xmlns:p14="http://schemas.microsoft.com/office/powerpoint/2010/main" val="2610478634"/>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CE05BA2-D709-461C-A9D4-B03846A3D822}" type="datetimeFigureOut">
              <a:rPr lang="es-ES" smtClean="0"/>
              <a:t>06/10/2018</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268E9890-0F11-42D9-9A54-CA7AF079146D}" type="slidenum">
              <a:rPr lang="es-ES" smtClean="0"/>
              <a:t>‹Nº›</a:t>
            </a:fld>
            <a:endParaRPr lang="es-ES"/>
          </a:p>
        </p:txBody>
      </p:sp>
    </p:spTree>
    <p:extLst>
      <p:ext uri="{BB962C8B-B14F-4D97-AF65-F5344CB8AC3E}">
        <p14:creationId xmlns:p14="http://schemas.microsoft.com/office/powerpoint/2010/main" val="2384969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E05BA2-D709-461C-A9D4-B03846A3D822}" type="datetimeFigureOut">
              <a:rPr lang="es-ES" smtClean="0"/>
              <a:t>06/10/2018</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268E9890-0F11-42D9-9A54-CA7AF079146D}" type="slidenum">
              <a:rPr lang="es-ES" smtClean="0"/>
              <a:t>‹Nº›</a:t>
            </a:fld>
            <a:endParaRPr lang="es-ES"/>
          </a:p>
        </p:txBody>
      </p:sp>
    </p:spTree>
    <p:extLst>
      <p:ext uri="{BB962C8B-B14F-4D97-AF65-F5344CB8AC3E}">
        <p14:creationId xmlns:p14="http://schemas.microsoft.com/office/powerpoint/2010/main" val="110672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65051" y="6375679"/>
            <a:ext cx="1233355" cy="348462"/>
          </a:xfrm>
        </p:spPr>
        <p:txBody>
          <a:bodyPr/>
          <a:lstStyle/>
          <a:p>
            <a:fld id="{5CE05BA2-D709-461C-A9D4-B03846A3D822}" type="datetimeFigureOut">
              <a:rPr lang="es-ES" smtClean="0"/>
              <a:t>06/10/2018</a:t>
            </a:fld>
            <a:endParaRPr lang="es-ES"/>
          </a:p>
        </p:txBody>
      </p:sp>
      <p:sp>
        <p:nvSpPr>
          <p:cNvPr id="6" name="Footer Placeholder 5"/>
          <p:cNvSpPr>
            <a:spLocks noGrp="1"/>
          </p:cNvSpPr>
          <p:nvPr>
            <p:ph type="ftr" sz="quarter" idx="11"/>
          </p:nvPr>
        </p:nvSpPr>
        <p:spPr>
          <a:xfrm>
            <a:off x="2103620" y="6375679"/>
            <a:ext cx="3482179" cy="345796"/>
          </a:xfrm>
        </p:spPr>
        <p:txBody>
          <a:bodyPr/>
          <a:lstStyle/>
          <a:p>
            <a:endParaRPr lang="es-ES"/>
          </a:p>
        </p:txBody>
      </p:sp>
      <p:sp>
        <p:nvSpPr>
          <p:cNvPr id="7" name="Slide Number Placeholder 6"/>
          <p:cNvSpPr>
            <a:spLocks noGrp="1"/>
          </p:cNvSpPr>
          <p:nvPr>
            <p:ph type="sldNum" sz="quarter" idx="12"/>
          </p:nvPr>
        </p:nvSpPr>
        <p:spPr>
          <a:xfrm>
            <a:off x="5691014" y="6375679"/>
            <a:ext cx="1232456" cy="345796"/>
          </a:xfrm>
        </p:spPr>
        <p:txBody>
          <a:bodyPr/>
          <a:lstStyle/>
          <a:p>
            <a:fld id="{268E9890-0F11-42D9-9A54-CA7AF079146D}" type="slidenum">
              <a:rPr lang="es-ES" smtClean="0"/>
              <a:t>‹Nº›</a:t>
            </a:fld>
            <a:endParaRPr lang="es-E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76501158"/>
      </p:ext>
    </p:extLst>
  </p:cSld>
  <p:clrMapOvr>
    <a:masterClrMapping/>
  </p:clrMapOvr>
  <p:extLst mod="1">
    <p:ext uri="{DCECCB84-F9BA-43D5-87BE-67443E8EF086}">
      <p15:sldGuideLst xmlns:p15="http://schemas.microsoft.com/office/powerpoint/2012/main">
        <p15:guide id="4294967295"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65950" y="6375679"/>
            <a:ext cx="1232456" cy="348462"/>
          </a:xfrm>
        </p:spPr>
        <p:txBody>
          <a:bodyPr/>
          <a:lstStyle/>
          <a:p>
            <a:fld id="{5CE05BA2-D709-461C-A9D4-B03846A3D822}" type="datetimeFigureOut">
              <a:rPr lang="es-ES" smtClean="0"/>
              <a:t>06/10/2018</a:t>
            </a:fld>
            <a:endParaRPr lang="es-ES"/>
          </a:p>
        </p:txBody>
      </p:sp>
      <p:sp>
        <p:nvSpPr>
          <p:cNvPr id="6" name="Footer Placeholder 5"/>
          <p:cNvSpPr>
            <a:spLocks noGrp="1"/>
          </p:cNvSpPr>
          <p:nvPr>
            <p:ph type="ftr" sz="quarter" idx="11"/>
          </p:nvPr>
        </p:nvSpPr>
        <p:spPr>
          <a:xfrm>
            <a:off x="2103621" y="6375679"/>
            <a:ext cx="3482178" cy="345796"/>
          </a:xfrm>
        </p:spPr>
        <p:txBody>
          <a:bodyPr/>
          <a:lstStyle/>
          <a:p>
            <a:endParaRPr lang="es-ES"/>
          </a:p>
        </p:txBody>
      </p:sp>
      <p:sp>
        <p:nvSpPr>
          <p:cNvPr id="7" name="Slide Number Placeholder 6"/>
          <p:cNvSpPr>
            <a:spLocks noGrp="1"/>
          </p:cNvSpPr>
          <p:nvPr>
            <p:ph type="sldNum" sz="quarter" idx="12"/>
          </p:nvPr>
        </p:nvSpPr>
        <p:spPr>
          <a:xfrm>
            <a:off x="5687568" y="6375679"/>
            <a:ext cx="1234440" cy="345796"/>
          </a:xfrm>
        </p:spPr>
        <p:txBody>
          <a:bodyPr/>
          <a:lstStyle/>
          <a:p>
            <a:fld id="{268E9890-0F11-42D9-9A54-CA7AF079146D}" type="slidenum">
              <a:rPr lang="es-ES" smtClean="0"/>
              <a:t>‹Nº›</a:t>
            </a:fld>
            <a:endParaRPr lang="es-ES"/>
          </a:p>
        </p:txBody>
      </p:sp>
    </p:spTree>
    <p:extLst>
      <p:ext uri="{BB962C8B-B14F-4D97-AF65-F5344CB8AC3E}">
        <p14:creationId xmlns:p14="http://schemas.microsoft.com/office/powerpoint/2010/main" val="649369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5CE05BA2-D709-461C-A9D4-B03846A3D822}" type="datetimeFigureOut">
              <a:rPr lang="es-ES" smtClean="0"/>
              <a:t>06/10/2018</a:t>
            </a:fld>
            <a:endParaRPr lang="es-E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s-E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268E9890-0F11-42D9-9A54-CA7AF079146D}" type="slidenum">
              <a:rPr lang="es-ES" smtClean="0"/>
              <a:t>‹Nº›</a:t>
            </a:fld>
            <a:endParaRPr lang="es-E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101642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pos="792">
          <p15:clr>
            <a:srgbClr val="F26B43"/>
          </p15:clr>
        </p15:guide>
        <p15:guide id="4294967295" pos="7200">
          <p15:clr>
            <a:srgbClr val="F26B43"/>
          </p15:clr>
        </p15:guide>
        <p15:guide id="4294967295" orient="horz" pos="4008">
          <p15:clr>
            <a:srgbClr val="F26B43"/>
          </p15:clr>
        </p15:guide>
        <p15:guide id="4294967295" orient="horz" pos="1440">
          <p15:clr>
            <a:srgbClr val="F26B43"/>
          </p15:clr>
        </p15:guide>
        <p15:guide id="4294967295" orient="horz" pos="3720">
          <p15:clr>
            <a:srgbClr val="F26B43"/>
          </p15:clr>
        </p15:guide>
        <p15:guide id="4294967295"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339083" y="975474"/>
            <a:ext cx="5797296" cy="4394988"/>
          </a:xfrm>
        </p:spPr>
        <p:txBody>
          <a:bodyPr/>
          <a:lstStyle/>
          <a:p>
            <a:r>
              <a:rPr lang="es-MX" sz="3600" dirty="0"/>
              <a:t>Curso de Formación y</a:t>
            </a:r>
            <a:br>
              <a:rPr lang="es-MX" sz="3600" dirty="0"/>
            </a:br>
            <a:r>
              <a:rPr lang="es-MX" sz="3600" dirty="0"/>
              <a:t>Actualización Profesional</a:t>
            </a:r>
            <a:br>
              <a:rPr lang="es-MX" sz="3600" dirty="0"/>
            </a:br>
            <a:r>
              <a:rPr lang="es-MX" sz="3600" dirty="0"/>
              <a:t>para el Personal Docente</a:t>
            </a:r>
            <a:br>
              <a:rPr lang="es-MX" sz="3600" dirty="0"/>
            </a:br>
            <a:r>
              <a:rPr lang="es-MX" sz="3600" dirty="0"/>
              <a:t>de Educación Preescolar</a:t>
            </a:r>
            <a:endParaRPr lang="es-ES" sz="3600" dirty="0"/>
          </a:p>
        </p:txBody>
      </p:sp>
      <p:sp>
        <p:nvSpPr>
          <p:cNvPr id="3" name="Subtítulo 2"/>
          <p:cNvSpPr>
            <a:spLocks noGrp="1"/>
          </p:cNvSpPr>
          <p:nvPr>
            <p:ph type="subTitle" idx="1"/>
          </p:nvPr>
        </p:nvSpPr>
        <p:spPr/>
        <p:txBody>
          <a:bodyPr/>
          <a:lstStyle/>
          <a:p>
            <a:r>
              <a:rPr lang="es-ES" dirty="0" smtClean="0"/>
              <a:t>El niño y la ciencia</a:t>
            </a:r>
            <a:endParaRPr lang="es-ES" dirty="0"/>
          </a:p>
        </p:txBody>
      </p:sp>
    </p:spTree>
    <p:extLst>
      <p:ext uri="{BB962C8B-B14F-4D97-AF65-F5344CB8AC3E}">
        <p14:creationId xmlns:p14="http://schemas.microsoft.com/office/powerpoint/2010/main" val="2093194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251678" y="676657"/>
            <a:ext cx="10178322" cy="3593591"/>
          </a:xfrm>
        </p:spPr>
        <p:txBody>
          <a:bodyPr>
            <a:noAutofit/>
          </a:bodyPr>
          <a:lstStyle/>
          <a:p>
            <a:pPr marL="0" indent="0" algn="ctr">
              <a:buNone/>
            </a:pPr>
            <a:r>
              <a:rPr lang="es-MX" sz="4000" dirty="0" smtClean="0">
                <a:latin typeface="KG Drops of Jupiter" panose="02000000000000000000" pitchFamily="2" charset="0"/>
              </a:rPr>
              <a:t>Hacer </a:t>
            </a:r>
            <a:r>
              <a:rPr lang="es-MX" sz="4000" dirty="0">
                <a:latin typeface="KG Drops of Jupiter" panose="02000000000000000000" pitchFamily="2" charset="0"/>
              </a:rPr>
              <a:t>ciencia no es conocer la verdad sino intentar conocerla. Por lo tanto debemos propiciar en los niños una actitud de investigación que se funde sobre los criterios de relatividad y no sobre criterios </a:t>
            </a:r>
            <a:r>
              <a:rPr lang="es-MX" sz="4000" dirty="0" smtClean="0">
                <a:latin typeface="KG Drops of Jupiter" panose="02000000000000000000" pitchFamily="2" charset="0"/>
              </a:rPr>
              <a:t>dogmáticos.</a:t>
            </a:r>
          </a:p>
          <a:p>
            <a:pPr marL="0" indent="0" algn="ctr">
              <a:buNone/>
            </a:pPr>
            <a:r>
              <a:rPr lang="es-MX" sz="4000" dirty="0" smtClean="0">
                <a:latin typeface="KG Drops of Jupiter" panose="02000000000000000000" pitchFamily="2" charset="0"/>
              </a:rPr>
              <a:t>Existe </a:t>
            </a:r>
            <a:r>
              <a:rPr lang="es-MX" sz="4000" dirty="0">
                <a:latin typeface="KG Drops of Jupiter" panose="02000000000000000000" pitchFamily="2" charset="0"/>
              </a:rPr>
              <a:t>una tendencia a proponer la ciencia de formas bien </a:t>
            </a:r>
            <a:r>
              <a:rPr lang="es-MX" sz="4000" dirty="0" smtClean="0">
                <a:latin typeface="KG Drops of Jupiter" panose="02000000000000000000" pitchFamily="2" charset="0"/>
              </a:rPr>
              <a:t>distintas</a:t>
            </a:r>
            <a:r>
              <a:rPr lang="es-MX" sz="4000" dirty="0">
                <a:latin typeface="KG Drops of Jupiter" panose="02000000000000000000" pitchFamily="2" charset="0"/>
              </a:rPr>
              <a:t>.</a:t>
            </a:r>
            <a:endParaRPr lang="es-ES" sz="4000" dirty="0">
              <a:latin typeface="KG Drops of Jupiter" panose="02000000000000000000" pitchFamily="2" charset="0"/>
            </a:endParaRPr>
          </a:p>
        </p:txBody>
      </p:sp>
    </p:spTree>
    <p:extLst>
      <p:ext uri="{BB962C8B-B14F-4D97-AF65-F5344CB8AC3E}">
        <p14:creationId xmlns:p14="http://schemas.microsoft.com/office/powerpoint/2010/main" val="1962191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251678" y="381000"/>
            <a:ext cx="10178322" cy="3593591"/>
          </a:xfrm>
        </p:spPr>
        <p:txBody>
          <a:bodyPr>
            <a:noAutofit/>
          </a:bodyPr>
          <a:lstStyle/>
          <a:p>
            <a:pPr marL="0" indent="0" algn="ctr">
              <a:buNone/>
            </a:pPr>
            <a:r>
              <a:rPr lang="es-MX" sz="3200" dirty="0">
                <a:latin typeface="KG Drops of Jupiter" panose="02000000000000000000" pitchFamily="2" charset="0"/>
              </a:rPr>
              <a:t>Estimular a los niños a que busquen sus propias teorías científicas y partir de los conocimientos previos de los </a:t>
            </a:r>
            <a:r>
              <a:rPr lang="es-MX" sz="3200" dirty="0" smtClean="0">
                <a:latin typeface="KG Drops of Jupiter" panose="02000000000000000000" pitchFamily="2" charset="0"/>
              </a:rPr>
              <a:t>mismos. </a:t>
            </a:r>
            <a:r>
              <a:rPr lang="es-MX" sz="3200" dirty="0">
                <a:latin typeface="KG Drops of Jupiter" panose="02000000000000000000" pitchFamily="2" charset="0"/>
              </a:rPr>
              <a:t>Esta propuesta, a la cual adherimos, es muy interesante siempre que cumpla verdaderamente con los objetivos propuestos</a:t>
            </a:r>
            <a:r>
              <a:rPr lang="es-MX" sz="3200" dirty="0" smtClean="0">
                <a:latin typeface="KG Drops of Jupiter" panose="02000000000000000000" pitchFamily="2" charset="0"/>
              </a:rPr>
              <a:t>.</a:t>
            </a:r>
          </a:p>
          <a:p>
            <a:pPr marL="0" indent="0" algn="ctr">
              <a:buNone/>
            </a:pPr>
            <a:r>
              <a:rPr lang="es-MX" sz="3200" dirty="0">
                <a:latin typeface="KG Drops of Jupiter" panose="02000000000000000000" pitchFamily="2" charset="0"/>
              </a:rPr>
              <a:t>El enseñar cosas que no se saben correctamente es uno de los problemas más serios, especialmente en el campo de las ciencias. En Italia se ha agudizado porque la escuela de formación de los maestros se halla totalmente ligada a una filosofía idealista muy lejana de la perspectiva científica.</a:t>
            </a:r>
            <a:endParaRPr lang="es-ES" sz="3200" dirty="0">
              <a:latin typeface="KG Drops of Jupiter" panose="02000000000000000000" pitchFamily="2" charset="0"/>
            </a:endParaRPr>
          </a:p>
        </p:txBody>
      </p:sp>
    </p:spTree>
    <p:extLst>
      <p:ext uri="{BB962C8B-B14F-4D97-AF65-F5344CB8AC3E}">
        <p14:creationId xmlns:p14="http://schemas.microsoft.com/office/powerpoint/2010/main" val="1215438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257300" y="381000"/>
            <a:ext cx="10178322" cy="3593591"/>
          </a:xfrm>
        </p:spPr>
        <p:txBody>
          <a:bodyPr>
            <a:noAutofit/>
          </a:bodyPr>
          <a:lstStyle/>
          <a:p>
            <a:pPr marL="0" indent="0" algn="ctr">
              <a:buNone/>
            </a:pPr>
            <a:r>
              <a:rPr lang="es-MX" sz="4000" dirty="0" smtClean="0">
                <a:latin typeface="KG Drops of Jupiter" panose="02000000000000000000" pitchFamily="2" charset="0"/>
              </a:rPr>
              <a:t>Cuando </a:t>
            </a:r>
            <a:r>
              <a:rPr lang="es-MX" sz="4000" dirty="0">
                <a:latin typeface="KG Drops of Jupiter" panose="02000000000000000000" pitchFamily="2" charset="0"/>
              </a:rPr>
              <a:t>los niños en una clase elaboran una pregunta, nosotros podemos elegir claramente dos caminos posibles; cerrar esa puerta abierta con una respuesta que ellos deben creer y supuestamente aprender, o bien abrir otras puertas de manera tal que puedan encontrar solos la solución a su primer problema, o bien acercarse a la misma.</a:t>
            </a:r>
            <a:endParaRPr lang="es-ES" sz="4000" dirty="0">
              <a:latin typeface="KG Drops of Jupiter" panose="02000000000000000000" pitchFamily="2" charset="0"/>
            </a:endParaRPr>
          </a:p>
        </p:txBody>
      </p:sp>
    </p:spTree>
    <p:extLst>
      <p:ext uri="{BB962C8B-B14F-4D97-AF65-F5344CB8AC3E}">
        <p14:creationId xmlns:p14="http://schemas.microsoft.com/office/powerpoint/2010/main" val="2302986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preguntas</a:t>
            </a:r>
            <a:endParaRPr lang="es-ES" dirty="0"/>
          </a:p>
        </p:txBody>
      </p:sp>
      <p:sp>
        <p:nvSpPr>
          <p:cNvPr id="3" name="Marcador de contenido 2"/>
          <p:cNvSpPr>
            <a:spLocks noGrp="1"/>
          </p:cNvSpPr>
          <p:nvPr>
            <p:ph idx="1"/>
          </p:nvPr>
        </p:nvSpPr>
        <p:spPr>
          <a:xfrm>
            <a:off x="1257300" y="1504125"/>
            <a:ext cx="10178322" cy="3593591"/>
          </a:xfrm>
        </p:spPr>
        <p:txBody>
          <a:bodyPr>
            <a:noAutofit/>
          </a:bodyPr>
          <a:lstStyle/>
          <a:p>
            <a:pPr marL="0" indent="0">
              <a:buNone/>
            </a:pPr>
            <a:r>
              <a:rPr lang="es-ES" sz="2400" b="1" dirty="0" smtClean="0">
                <a:latin typeface="KG Drops of Jupiter" panose="02000000000000000000" pitchFamily="2" charset="0"/>
              </a:rPr>
              <a:t>Según esta lectura ¿Qué es hacer ciencia?</a:t>
            </a:r>
          </a:p>
          <a:p>
            <a:pPr marL="0" indent="0">
              <a:buNone/>
            </a:pPr>
            <a:r>
              <a:rPr lang="es-ES" sz="2400" dirty="0" smtClean="0">
                <a:latin typeface="KG Drops of Jupiter" panose="02000000000000000000" pitchFamily="2" charset="0"/>
              </a:rPr>
              <a:t>No conocer la verdad, sino intentar conocerla.</a:t>
            </a:r>
          </a:p>
          <a:p>
            <a:pPr marL="0" indent="0">
              <a:buNone/>
            </a:pPr>
            <a:r>
              <a:rPr lang="es-ES" sz="2400" b="1" dirty="0" smtClean="0">
                <a:latin typeface="KG Drops of Jupiter" panose="02000000000000000000" pitchFamily="2" charset="0"/>
              </a:rPr>
              <a:t>¿Qué debemos propiciar a los niños para acercarlos a la ciencia?</a:t>
            </a:r>
          </a:p>
          <a:p>
            <a:pPr marL="0" indent="0">
              <a:buNone/>
            </a:pPr>
            <a:r>
              <a:rPr lang="es-ES" sz="2400" dirty="0" smtClean="0">
                <a:latin typeface="KG Drops of Jupiter" panose="02000000000000000000" pitchFamily="2" charset="0"/>
              </a:rPr>
              <a:t>Actitud de investigación.</a:t>
            </a:r>
          </a:p>
          <a:p>
            <a:pPr marL="0" indent="0">
              <a:buNone/>
            </a:pPr>
            <a:r>
              <a:rPr lang="es-ES" sz="2400" b="1" dirty="0" smtClean="0">
                <a:latin typeface="KG Drops of Jupiter" panose="02000000000000000000" pitchFamily="2" charset="0"/>
              </a:rPr>
              <a:t>¿Cuál es uno de los problemas mas serios que se presentan al momento de acercar a los niños a la ciencia?</a:t>
            </a:r>
          </a:p>
          <a:p>
            <a:pPr marL="0" indent="0">
              <a:buNone/>
            </a:pPr>
            <a:r>
              <a:rPr lang="es-ES" sz="2400" dirty="0" smtClean="0">
                <a:latin typeface="KG Drops of Jupiter" panose="02000000000000000000" pitchFamily="2" charset="0"/>
              </a:rPr>
              <a:t>Enseñar cosas que no se saben correctamente</a:t>
            </a:r>
          </a:p>
          <a:p>
            <a:pPr marL="0" indent="0">
              <a:buNone/>
            </a:pPr>
            <a:r>
              <a:rPr lang="es-ES" sz="2400" b="1" dirty="0" smtClean="0">
                <a:latin typeface="KG Drops of Jupiter" panose="02000000000000000000" pitchFamily="2" charset="0"/>
              </a:rPr>
              <a:t>¿Cuál de los dos caminos menciona la lectura que debemos seguir cuando un niño realiza una pregunta?</a:t>
            </a:r>
          </a:p>
          <a:p>
            <a:pPr marL="0" indent="0">
              <a:buNone/>
            </a:pPr>
            <a:r>
              <a:rPr lang="es-MX" sz="2400" dirty="0" smtClean="0">
                <a:latin typeface="KG Drops of Jupiter" panose="02000000000000000000" pitchFamily="2" charset="0"/>
              </a:rPr>
              <a:t>Abrir </a:t>
            </a:r>
            <a:r>
              <a:rPr lang="es-MX" sz="2400" dirty="0">
                <a:latin typeface="KG Drops of Jupiter" panose="02000000000000000000" pitchFamily="2" charset="0"/>
              </a:rPr>
              <a:t>otras puertas de manera tal que puedan encontrar solos la solución a su primer problema, o bien acercarse a la misma</a:t>
            </a:r>
            <a:endParaRPr lang="es-ES" sz="2400" dirty="0" smtClean="0">
              <a:latin typeface="KG Drops of Jupiter" panose="02000000000000000000" pitchFamily="2" charset="0"/>
            </a:endParaRPr>
          </a:p>
          <a:p>
            <a:pPr marL="0" indent="0">
              <a:buNone/>
            </a:pPr>
            <a:endParaRPr lang="es-ES" sz="2400" dirty="0" smtClean="0">
              <a:latin typeface="KG Drops of Jupiter" panose="02000000000000000000" pitchFamily="2" charset="0"/>
            </a:endParaRPr>
          </a:p>
          <a:p>
            <a:pPr marL="0" indent="0">
              <a:buNone/>
            </a:pPr>
            <a:endParaRPr lang="es-ES" sz="2400" dirty="0">
              <a:latin typeface="KG Drops of Jupiter" panose="02000000000000000000" pitchFamily="2" charset="0"/>
            </a:endParaRPr>
          </a:p>
        </p:txBody>
      </p:sp>
    </p:spTree>
    <p:extLst>
      <p:ext uri="{BB962C8B-B14F-4D97-AF65-F5344CB8AC3E}">
        <p14:creationId xmlns:p14="http://schemas.microsoft.com/office/powerpoint/2010/main" val="302898217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TM10001106[[fn=Distintivo]]</Template>
  <TotalTime>17</TotalTime>
  <Words>318</Words>
  <Application>Microsoft Office PowerPoint</Application>
  <PresentationFormat>Panorámica</PresentationFormat>
  <Paragraphs>16</Paragraphs>
  <Slides>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Gill Sans MT</vt:lpstr>
      <vt:lpstr>Impact</vt:lpstr>
      <vt:lpstr>KG Drops of Jupiter</vt:lpstr>
      <vt:lpstr>Badge</vt:lpstr>
      <vt:lpstr>Curso de Formación y Actualización Profesional para el Personal Docente de Educación Preescolar</vt:lpstr>
      <vt:lpstr>Presentación de PowerPoint</vt:lpstr>
      <vt:lpstr>Presentación de PowerPoint</vt:lpstr>
      <vt:lpstr>Presentación de PowerPoint</vt:lpstr>
      <vt:lpstr>preguntas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Curso de Formación y Actualización Profesional para el Personal Docente de Educación Preescolar</dc:title>
  <dc:creator>vmontseroga@hotmail.com</dc:creator>
  <cp:lastModifiedBy>vmontseroga@hotmail.com</cp:lastModifiedBy>
  <cp:revision>2</cp:revision>
  <dcterms:created xsi:type="dcterms:W3CDTF">2018-10-07T04:31:52Z</dcterms:created>
  <dcterms:modified xsi:type="dcterms:W3CDTF">2018-10-07T04:49:26Z</dcterms:modified>
</cp:coreProperties>
</file>