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3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1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1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98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8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B3E8D6C-2C84-44B5-BBD0-3679C957175F}" type="datetimeFigureOut">
              <a:rPr lang="es-MX" smtClean="0"/>
              <a:t>07/10/2018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D826D3-C8DA-44BF-B0EA-56E73636BE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6.La valoración de la diversidad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Daniela Ortiz #10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04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097" y="792050"/>
            <a:ext cx="9720073" cy="4023360"/>
          </a:xfrm>
        </p:spPr>
        <p:txBody>
          <a:bodyPr/>
          <a:lstStyle/>
          <a:p>
            <a:r>
              <a:rPr lang="es-MX" dirty="0"/>
              <a:t>La escuela tradicional suele negar o subordinar la diversidad intelectual a las exigencias de currículos estrechos y estandarizados; una escuela renovadora estimula, más bien, aulas repletas de una variedad de enfoques y actividades que permiten a los estudiantes operar sobre sus puntos fuertes, al mismo tiempo que concentran sus esfuerzos en ámbitos educativos en los que tengan dificultades.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profesores más eficaces utilizan una amplia gama de estrategias de enseñanza que se sustentan al mismo tiempo sobre el conocimiento personal de sus estudiantes y sus modos de pensar (Darling-</a:t>
            </a:r>
            <a:r>
              <a:rPr lang="es-MX" dirty="0" err="1"/>
              <a:t>Hamonnd</a:t>
            </a:r>
            <a:r>
              <a:rPr lang="es-MX" dirty="0"/>
              <a:t>, </a:t>
            </a:r>
            <a:r>
              <a:rPr lang="es-MX" dirty="0" smtClean="0"/>
              <a:t>1990)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23" y="3550209"/>
            <a:ext cx="3943820" cy="31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6.1. LOS BENEFICIOS DE LA DIVERSIDAD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</a:t>
            </a:r>
            <a:r>
              <a:rPr lang="es-MX" dirty="0"/>
              <a:t>contextos escolares donde se respetan las inteligencias múltiples, la heterogeneidad es un plus, no un problema. </a:t>
            </a:r>
            <a:endParaRPr lang="es-MX" dirty="0" smtClean="0"/>
          </a:p>
          <a:p>
            <a:r>
              <a:rPr lang="es-MX" dirty="0" smtClean="0"/>
              <a:t>Al </a:t>
            </a:r>
            <a:r>
              <a:rPr lang="es-MX" dirty="0"/>
              <a:t>centrarse en el sujeto que aprende, organizan sus aulas de forma tal que las diferencias entre los estudiantes se convierten en una base de conocimiento a compartir entre ellos, trabajando de forma cooperativa. </a:t>
            </a:r>
            <a:endParaRPr lang="es-MX" dirty="0" smtClean="0"/>
          </a:p>
          <a:p>
            <a:r>
              <a:rPr lang="es-MX" dirty="0"/>
              <a:t>u</a:t>
            </a:r>
            <a:r>
              <a:rPr lang="es-MX" dirty="0" smtClean="0"/>
              <a:t>na </a:t>
            </a:r>
            <a:r>
              <a:rPr lang="es-MX" dirty="0"/>
              <a:t>enseñanza que incluye estrategias colaborativas capacita a los estudiantes para aprender las mismas cosas de maneras distintas, y para compartir entre ellos los descubrimientos que cada cual ha conseguido.</a:t>
            </a:r>
          </a:p>
        </p:txBody>
      </p:sp>
      <p:pic>
        <p:nvPicPr>
          <p:cNvPr id="4" name="Picture 2" descr="Resultado de imagen para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966"/>
            <a:ext cx="12192000" cy="28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6.2 ASUMIR DIVERSAS PERSPECTIVAS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8364571" cy="402336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Finalmente, valorar experiencias y perspectivas diversas facilita, </a:t>
            </a:r>
            <a:r>
              <a:rPr lang="es-MX" dirty="0" smtClean="0"/>
              <a:t>tanto </a:t>
            </a:r>
            <a:r>
              <a:rPr lang="es-MX" dirty="0"/>
              <a:t>el poder del pensamiento de los estudiantes como la amplitud de su visión en tanto que miembros de la </a:t>
            </a:r>
            <a:r>
              <a:rPr lang="es-MX" dirty="0" smtClean="0"/>
              <a:t>sociedad</a:t>
            </a:r>
          </a:p>
          <a:p>
            <a:r>
              <a:rPr lang="es-MX" dirty="0"/>
              <a:t>El enfoque multicultural en la educación supone incluir de modo explícito una gama amplia de experiencias, visiones y representaciones del pensamiento humano en todas las áreas del currículum, desde la literatura a las artes pasando por las ciencias, las matemáticas y la tecnología. </a:t>
            </a:r>
            <a:endParaRPr lang="es-MX" dirty="0" smtClean="0"/>
          </a:p>
          <a:p>
            <a:r>
              <a:rPr lang="es-MX" dirty="0" smtClean="0"/>
              <a:t>No </a:t>
            </a:r>
            <a:r>
              <a:rPr lang="es-MX" dirty="0"/>
              <a:t>sólo proporciona a los estudiantes un sentido de </a:t>
            </a:r>
            <a:r>
              <a:rPr lang="es-MX" dirty="0" smtClean="0"/>
              <a:t>inclusión, sino </a:t>
            </a:r>
            <a:r>
              <a:rPr lang="es-MX" dirty="0"/>
              <a:t>que desarrolla además su capacidad de apreciar perspectivas múltiples, lo cual constituye un aspecto importante del funcionamiento cognitivo y social, y uno de los indicadores de un nivel superior de desarrollo cognitivo tal como nos decía Piaget.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31" y="2634664"/>
            <a:ext cx="2834828" cy="41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1.-¿Qué suele hacer la escuela tradicional? </a:t>
            </a:r>
          </a:p>
          <a:p>
            <a:r>
              <a:rPr lang="es-MX" dirty="0" smtClean="0"/>
              <a:t>Negar </a:t>
            </a:r>
            <a:r>
              <a:rPr lang="es-MX" dirty="0"/>
              <a:t>o subordinar la diversidad intelectual a las exigencias de currículos estrechos y </a:t>
            </a:r>
            <a:r>
              <a:rPr lang="es-MX" dirty="0" smtClean="0"/>
              <a:t>estandarizados</a:t>
            </a:r>
          </a:p>
          <a:p>
            <a:r>
              <a:rPr lang="es-MX" dirty="0" smtClean="0"/>
              <a:t>2.-¿Qué utilizan los profesores mas eficaces? </a:t>
            </a:r>
          </a:p>
          <a:p>
            <a:r>
              <a:rPr lang="es-MX" dirty="0" smtClean="0"/>
              <a:t>Una </a:t>
            </a:r>
            <a:r>
              <a:rPr lang="es-MX" dirty="0"/>
              <a:t>amplia gama de estrategias de </a:t>
            </a:r>
            <a:r>
              <a:rPr lang="es-MX" dirty="0" smtClean="0"/>
              <a:t>enseñanza</a:t>
            </a:r>
          </a:p>
          <a:p>
            <a:r>
              <a:rPr lang="es-MX" dirty="0" smtClean="0"/>
              <a:t>3.-la heterogeneidad es un: plus no un problema</a:t>
            </a:r>
          </a:p>
          <a:p>
            <a:r>
              <a:rPr lang="es-MX" dirty="0" smtClean="0"/>
              <a:t>4.-¿ Que facilita el valorar </a:t>
            </a:r>
            <a:r>
              <a:rPr lang="es-MX" dirty="0"/>
              <a:t>experiencias y perspectivas </a:t>
            </a:r>
            <a:r>
              <a:rPr lang="es-MX" dirty="0" smtClean="0"/>
              <a:t>diversas</a:t>
            </a:r>
            <a:r>
              <a:rPr lang="es-MX" dirty="0"/>
              <a:t> </a:t>
            </a:r>
            <a:r>
              <a:rPr lang="es-MX" dirty="0" smtClean="0"/>
              <a:t>en los estudiantes?</a:t>
            </a:r>
          </a:p>
          <a:p>
            <a:r>
              <a:rPr lang="es-MX" dirty="0" smtClean="0"/>
              <a:t>El poder </a:t>
            </a:r>
            <a:r>
              <a:rPr lang="es-MX" dirty="0"/>
              <a:t>del </a:t>
            </a:r>
            <a:r>
              <a:rPr lang="es-MX" dirty="0" smtClean="0"/>
              <a:t>pensamiento y la amplitud de su visión  </a:t>
            </a:r>
          </a:p>
          <a:p>
            <a:r>
              <a:rPr lang="es-MX" dirty="0" smtClean="0"/>
              <a:t>5.-¿Qué incluye el enfoque </a:t>
            </a:r>
            <a:r>
              <a:rPr lang="es-MX" dirty="0"/>
              <a:t>multicultural en la </a:t>
            </a:r>
            <a:r>
              <a:rPr lang="es-MX" dirty="0" smtClean="0"/>
              <a:t>educación?</a:t>
            </a:r>
          </a:p>
          <a:p>
            <a:r>
              <a:rPr lang="es-MX" dirty="0" smtClean="0"/>
              <a:t>Muchas </a:t>
            </a:r>
            <a:r>
              <a:rPr lang="es-MX" dirty="0"/>
              <a:t>experiencias, visiones y representaciones del pensamiento humano 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5369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</TotalTime>
  <Words>431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Tw Cen MT</vt:lpstr>
      <vt:lpstr>Tw Cen MT Condensed</vt:lpstr>
      <vt:lpstr>Wingdings 3</vt:lpstr>
      <vt:lpstr>Integral</vt:lpstr>
      <vt:lpstr>6.La valoración de la diversidad </vt:lpstr>
      <vt:lpstr>Presentación de PowerPoint</vt:lpstr>
      <vt:lpstr>6.1. LOS BENEFICIOS DE LA DIVERSIDAD</vt:lpstr>
      <vt:lpstr>6.2 ASUMIR DIVERSAS PERSPECTIVAS</vt:lpstr>
      <vt:lpstr>Preguntas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6.La valoración de la diversidad</dc:title>
  <dc:creator>dany</dc:creator>
  <cp:lastModifiedBy>dany</cp:lastModifiedBy>
  <cp:revision>2</cp:revision>
  <dcterms:created xsi:type="dcterms:W3CDTF">2018-10-07T19:28:20Z</dcterms:created>
  <dcterms:modified xsi:type="dcterms:W3CDTF">2018-10-07T19:44:35Z</dcterms:modified>
</cp:coreProperties>
</file>