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865B2-4741-48E0-9CAF-2A9D8C7A0FC4}" type="datetimeFigureOut">
              <a:rPr lang="es-MX" smtClean="0"/>
              <a:t>08/10/2018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FCDF-61CF-4C13-A4E2-5B780193C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864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865B2-4741-48E0-9CAF-2A9D8C7A0FC4}" type="datetimeFigureOut">
              <a:rPr lang="es-MX" smtClean="0"/>
              <a:t>08/10/2018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FCDF-61CF-4C13-A4E2-5B780193C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5886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865B2-4741-48E0-9CAF-2A9D8C7A0FC4}" type="datetimeFigureOut">
              <a:rPr lang="es-MX" smtClean="0"/>
              <a:t>08/10/2018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FCDF-61CF-4C13-A4E2-5B780193C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308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865B2-4741-48E0-9CAF-2A9D8C7A0FC4}" type="datetimeFigureOut">
              <a:rPr lang="es-MX" smtClean="0"/>
              <a:t>08/10/2018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FCDF-61CF-4C13-A4E2-5B780193C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409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865B2-4741-48E0-9CAF-2A9D8C7A0FC4}" type="datetimeFigureOut">
              <a:rPr lang="es-MX" smtClean="0"/>
              <a:t>08/10/2018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FCDF-61CF-4C13-A4E2-5B780193C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357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865B2-4741-48E0-9CAF-2A9D8C7A0FC4}" type="datetimeFigureOut">
              <a:rPr lang="es-MX" smtClean="0"/>
              <a:t>08/10/2018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FCDF-61CF-4C13-A4E2-5B780193C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7163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865B2-4741-48E0-9CAF-2A9D8C7A0FC4}" type="datetimeFigureOut">
              <a:rPr lang="es-MX" smtClean="0"/>
              <a:t>08/10/2018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FCDF-61CF-4C13-A4E2-5B780193C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3275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865B2-4741-48E0-9CAF-2A9D8C7A0FC4}" type="datetimeFigureOut">
              <a:rPr lang="es-MX" smtClean="0"/>
              <a:t>08/10/2018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FCDF-61CF-4C13-A4E2-5B780193C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3620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865B2-4741-48E0-9CAF-2A9D8C7A0FC4}" type="datetimeFigureOut">
              <a:rPr lang="es-MX" smtClean="0"/>
              <a:t>08/10/2018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FCDF-61CF-4C13-A4E2-5B780193C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196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865B2-4741-48E0-9CAF-2A9D8C7A0FC4}" type="datetimeFigureOut">
              <a:rPr lang="es-MX" smtClean="0"/>
              <a:t>08/10/2018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FCDF-61CF-4C13-A4E2-5B780193C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6684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865B2-4741-48E0-9CAF-2A9D8C7A0FC4}" type="datetimeFigureOut">
              <a:rPr lang="es-MX" smtClean="0"/>
              <a:t>08/10/2018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FCDF-61CF-4C13-A4E2-5B780193C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1360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865B2-4741-48E0-9CAF-2A9D8C7A0FC4}" type="datetimeFigureOut">
              <a:rPr lang="es-MX" smtClean="0"/>
              <a:t>08/10/2018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FCDF-61CF-4C13-A4E2-5B780193C2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631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imagenes ser mej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42" y="206062"/>
            <a:ext cx="11758410" cy="6220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150" y="206062"/>
            <a:ext cx="2028825" cy="203835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28379">
            <a:off x="8834102" y="199622"/>
            <a:ext cx="3143250" cy="3078051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233" y="2556938"/>
            <a:ext cx="3940935" cy="1332000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41" y="3888938"/>
            <a:ext cx="4224269" cy="2537619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73493">
            <a:off x="663041" y="1186411"/>
            <a:ext cx="2774994" cy="2741054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9406">
            <a:off x="7374082" y="3670061"/>
            <a:ext cx="2651716" cy="2400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0161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david crespo nuñez</dc:creator>
  <cp:lastModifiedBy>david crespo nuñez</cp:lastModifiedBy>
  <cp:revision>2</cp:revision>
  <dcterms:created xsi:type="dcterms:W3CDTF">2018-10-09T04:36:38Z</dcterms:created>
  <dcterms:modified xsi:type="dcterms:W3CDTF">2018-10-09T04:47:13Z</dcterms:modified>
</cp:coreProperties>
</file>