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4" d="100"/>
          <a:sy n="54" d="100"/>
        </p:scale>
        <p:origin x="11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546A5-B4BA-964D-B28C-5351C4F75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Etapas del desarrollo cognitivo.</a:t>
            </a:r>
            <a:br>
              <a:rPr lang="es-MX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4A3895-8532-E44E-9A37-11B4C8186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849" y="3162939"/>
            <a:ext cx="8673427" cy="1322587"/>
          </a:xfrm>
        </p:spPr>
        <p:txBody>
          <a:bodyPr>
            <a:noAutofit/>
          </a:bodyPr>
          <a:lstStyle/>
          <a:p>
            <a:endParaRPr lang="es-MX" sz="1200" dirty="0"/>
          </a:p>
          <a:p>
            <a:r>
              <a:rPr lang="es-MX" sz="2200" dirty="0"/>
              <a:t>Desarrollo del pensamiento y lenguaje en la infancia.</a:t>
            </a:r>
          </a:p>
          <a:p>
            <a:r>
              <a:rPr lang="es-MX" sz="1200" dirty="0"/>
              <a:t>Daniela Paola Espinoza Villarreal</a:t>
            </a:r>
          </a:p>
          <a:p>
            <a:r>
              <a:rPr lang="es-MX" sz="1200" dirty="0"/>
              <a:t>Fernanda González Méndez </a:t>
            </a:r>
          </a:p>
          <a:p>
            <a:r>
              <a:rPr lang="es-MX" sz="1200" dirty="0"/>
              <a:t>Yadira Alejandra Palomo Rodríguez </a:t>
            </a:r>
          </a:p>
          <a:p>
            <a:r>
              <a:rPr lang="es-MX" sz="1200" dirty="0"/>
              <a:t>Daniela González Escobedo</a:t>
            </a:r>
          </a:p>
        </p:txBody>
      </p:sp>
    </p:spTree>
    <p:extLst>
      <p:ext uri="{BB962C8B-B14F-4D97-AF65-F5344CB8AC3E}">
        <p14:creationId xmlns:p14="http://schemas.microsoft.com/office/powerpoint/2010/main" val="366399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531C0-5A9E-5442-B572-C096D5ED3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600" dirty="0"/>
              <a:t>JEAN PIAGET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2F12E-0201-0A44-AF96-2CCD33DAD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9535" y="744464"/>
            <a:ext cx="6172029" cy="5667363"/>
          </a:xfrm>
        </p:spPr>
        <p:txBody>
          <a:bodyPr/>
          <a:lstStyle/>
          <a:p>
            <a:r>
              <a:rPr lang="es-MX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Propuso 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la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teoría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del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desarrollo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cognitivo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, en el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cual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plantea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que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al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igual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que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nuestro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cuerpo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,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nuestras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capacidades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mentales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evolucionan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día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con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día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a lo largo de </a:t>
            </a:r>
            <a:r>
              <a:rPr lang="en-US" sz="2100" dirty="0" err="1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nuestra</a:t>
            </a:r>
            <a:r>
              <a:rPr lang="en-US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vida.</a:t>
            </a:r>
            <a:endParaRPr lang="es-MX" sz="2100" dirty="0"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r>
              <a:rPr lang="es-MX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Consideraba que los patrones de pensamiento y  comportamiento de los más jóvenes son cualitativamente distintos con respecto a los de los adultos, y que cada etapa del desarrollo define los contornos de estas maneras de actuar y sentir.</a:t>
            </a:r>
            <a:endParaRPr lang="es-MX" sz="2100" dirty="0"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r>
              <a:rPr lang="es-MX" sz="2100" dirty="0">
                <a:effectLst/>
                <a:latin typeface="Berlin Sans FB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Para facilitar la identificación de las características que poseen los seres humanos de acuerdo a sus características cognitivas, se divide la teoría en 4 etapas.</a:t>
            </a:r>
            <a:endParaRPr lang="es-MX" sz="2100" dirty="0"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622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ADFE2-E2DD-7D4A-9893-12B0E4FA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214" y="436021"/>
            <a:ext cx="5490224" cy="1689390"/>
          </a:xfrm>
        </p:spPr>
        <p:txBody>
          <a:bodyPr>
            <a:normAutofit/>
          </a:bodyPr>
          <a:lstStyle/>
          <a:p>
            <a:r>
              <a:rPr lang="es-MX" sz="3100" dirty="0"/>
              <a:t> </a:t>
            </a:r>
            <a:r>
              <a:rPr lang="es-MX" sz="31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Etapa sensorio motora. (0-2 años)</a:t>
            </a:r>
            <a:br>
              <a:rPr lang="es-MX" sz="3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31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CBA2C-4E29-3340-966D-D6DF9D49D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214" y="2737115"/>
            <a:ext cx="5490223" cy="1858636"/>
          </a:xfrm>
        </p:spPr>
        <p:txBody>
          <a:bodyPr>
            <a:normAutofit fontScale="62500" lnSpcReduction="20000"/>
          </a:bodyPr>
          <a:lstStyle/>
          <a:p>
            <a:r>
              <a:rPr lang="es-MX" sz="3800" dirty="0"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38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obtienen los conocimientos mediante la interacción física y concluye alrededor de los dos años cuando el niño comienza a decir sus primeras palabras.</a:t>
            </a:r>
            <a:endParaRPr lang="es-MX" sz="3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57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DA30B-2A7E-CC4E-B0E7-0090D365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888" y="490143"/>
            <a:ext cx="5490224" cy="1689390"/>
          </a:xfrm>
        </p:spPr>
        <p:txBody>
          <a:bodyPr>
            <a:normAutofit/>
          </a:bodyPr>
          <a:lstStyle/>
          <a:p>
            <a:r>
              <a:rPr lang="es-MX" sz="31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s-MX" sz="3100" dirty="0" err="1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preoperacional</a:t>
            </a:r>
            <a:r>
              <a:rPr lang="es-MX" sz="31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. (2-7 años)</a:t>
            </a:r>
            <a:br>
              <a:rPr lang="es-MX" sz="3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31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57651-518B-5344-ABE7-0C4EEA056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0888" y="2179533"/>
            <a:ext cx="5490223" cy="1383770"/>
          </a:xfrm>
        </p:spPr>
        <p:txBody>
          <a:bodyPr>
            <a:noAutofit/>
          </a:bodyPr>
          <a:lstStyle/>
          <a:p>
            <a:r>
              <a:rPr lang="es-MX" sz="17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Empiezan a tener la capacidad de ponerse en el papel de los demás por medio de juego de roles e involucran la fantasía dentro de la realidad. El egocentrismo está presente en menor grado que en la etapa </a:t>
            </a:r>
            <a:r>
              <a:rPr lang="es-MX" sz="1700" dirty="0" err="1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sensoriomotora</a:t>
            </a:r>
            <a:r>
              <a:rPr lang="es-MX" sz="17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MX" sz="17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7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Los esquemas comienzan a ser interpretados por medio de palabras y comienza la socialización dentro de las escuelas por lo que el lenguaje es puesto más en práctica y aparecen las primeras oraciones complejas.</a:t>
            </a:r>
            <a:endParaRPr lang="es-MX" sz="17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700" dirty="0"/>
          </a:p>
        </p:txBody>
      </p:sp>
    </p:spTree>
    <p:extLst>
      <p:ext uri="{BB962C8B-B14F-4D97-AF65-F5344CB8AC3E}">
        <p14:creationId xmlns:p14="http://schemas.microsoft.com/office/powerpoint/2010/main" val="29551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A27B8-63D1-CF4B-B093-553B4E92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888" y="292634"/>
            <a:ext cx="5490224" cy="1689390"/>
          </a:xfrm>
        </p:spPr>
        <p:txBody>
          <a:bodyPr>
            <a:normAutofit/>
          </a:bodyPr>
          <a:lstStyle/>
          <a:p>
            <a:r>
              <a:rPr lang="es-MX" sz="25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Etapa de operaciones concretas. (7-12 años)</a:t>
            </a:r>
            <a:br>
              <a:rPr lang="es-MX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25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F1E442-5D95-4445-9EF8-4003F2B9E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0888" y="2270477"/>
            <a:ext cx="5490223" cy="1383770"/>
          </a:xfrm>
        </p:spPr>
        <p:txBody>
          <a:bodyPr>
            <a:noAutofit/>
          </a:bodyPr>
          <a:lstStyle/>
          <a:p>
            <a:r>
              <a:rPr lang="es-MX" sz="20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Comienza a usarse la lógica en situaciones concretas y los sistemas de categorías para clasificar aspectos de la realidad se vuelven notablemente más complejos.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0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Adquieren reglas de adaptación social y aprenden que es posible transformar la realidad con lenguaje.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900" dirty="0"/>
          </a:p>
        </p:txBody>
      </p:sp>
    </p:spTree>
    <p:extLst>
      <p:ext uri="{BB962C8B-B14F-4D97-AF65-F5344CB8AC3E}">
        <p14:creationId xmlns:p14="http://schemas.microsoft.com/office/powerpoint/2010/main" val="389541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3D51E-F392-094D-A2A0-75E811D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305" y="-142503"/>
            <a:ext cx="6944037" cy="2136741"/>
          </a:xfrm>
        </p:spPr>
        <p:txBody>
          <a:bodyPr>
            <a:normAutofit/>
          </a:bodyPr>
          <a:lstStyle/>
          <a:p>
            <a:r>
              <a:rPr lang="es-MX" sz="23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Etapa de operaciones formales. (12- vida adulta)</a:t>
            </a:r>
            <a:br>
              <a:rPr lang="es-MX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23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17F711-DC31-9F41-B9C3-CDB9B68FD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213" y="2136741"/>
            <a:ext cx="5490223" cy="1383770"/>
          </a:xfrm>
        </p:spPr>
        <p:txBody>
          <a:bodyPr>
            <a:noAutofit/>
          </a:bodyPr>
          <a:lstStyle/>
          <a:p>
            <a:r>
              <a:rPr lang="es-MX" sz="20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Ganan la capacidad para usar la lógica en situaciones abstractas y es posible que piensen en las consecuencias y analicen y manipulen los esquemas de pensamiento.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000" dirty="0">
                <a:effectLst/>
                <a:latin typeface="Berlin Sans FB" panose="020E0602020502020306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Surgen verdaderas reflexiones intuitivas acerca del lenguaje, juicios sobré aceptabilidad y/o de gramática dentro de oraciones tratándose de una intuición consciente.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656781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Berlin Sans FB</vt:lpstr>
      <vt:lpstr>Calibri</vt:lpstr>
      <vt:lpstr>Calibri Light</vt:lpstr>
      <vt:lpstr>Rockwell</vt:lpstr>
      <vt:lpstr>Times New Roman</vt:lpstr>
      <vt:lpstr>Wingdings</vt:lpstr>
      <vt:lpstr>Atlas</vt:lpstr>
      <vt:lpstr>Etapas del desarrollo cognitivo. </vt:lpstr>
      <vt:lpstr>JEAN PIAGET</vt:lpstr>
      <vt:lpstr> Etapa sensorio motora. (0-2 años) </vt:lpstr>
      <vt:lpstr>Etapa preoperacional. (2-7 años) </vt:lpstr>
      <vt:lpstr>Etapa de operaciones concretas. (7-12 años) </vt:lpstr>
      <vt:lpstr>Etapa de operaciones formales. (12- vida adulta)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Etapas del desarrollo cognitivo.</dc:title>
  <dc:creator>Microsoft Office User</dc:creator>
  <cp:lastModifiedBy>Luis Eram González Gallegos</cp:lastModifiedBy>
  <cp:revision>3</cp:revision>
  <dcterms:created xsi:type="dcterms:W3CDTF">2018-09-28T02:51:16Z</dcterms:created>
  <dcterms:modified xsi:type="dcterms:W3CDTF">2018-09-28T04:18:58Z</dcterms:modified>
</cp:coreProperties>
</file>