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3A3BF2-3204-459E-88EC-F3386DC0D12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6C6BD31-2C0B-42E5-9DF1-BA9FE2930CA5}">
      <dgm:prSet phldrT="[Texto]" custT="1"/>
      <dgm:spPr/>
      <dgm:t>
        <a:bodyPr/>
        <a:lstStyle/>
        <a:p>
          <a:r>
            <a:rPr lang="es-MX" sz="2800" dirty="0"/>
            <a:t>Espacio </a:t>
          </a:r>
          <a:r>
            <a:rPr lang="es-MX" sz="2800" dirty="0" err="1"/>
            <a:t>Geog</a:t>
          </a:r>
          <a:r>
            <a:rPr lang="es-MX" sz="2800" dirty="0" err="1">
              <a:highlight>
                <a:srgbClr val="FFFF00"/>
              </a:highlight>
            </a:rPr>
            <a:t>ra</a:t>
          </a:r>
          <a:r>
            <a:rPr lang="es-MX" sz="2800" dirty="0" err="1"/>
            <a:t>fico</a:t>
          </a:r>
          <a:r>
            <a:rPr lang="es-MX" sz="2800" dirty="0"/>
            <a:t> </a:t>
          </a:r>
        </a:p>
      </dgm:t>
    </dgm:pt>
    <dgm:pt modelId="{738C25F5-290E-4876-A368-215F70CF15B7}" type="parTrans" cxnId="{01D3EE32-285C-4BE4-B636-EB8C925A8F39}">
      <dgm:prSet/>
      <dgm:spPr/>
      <dgm:t>
        <a:bodyPr/>
        <a:lstStyle/>
        <a:p>
          <a:endParaRPr lang="es-MX" sz="3600"/>
        </a:p>
      </dgm:t>
    </dgm:pt>
    <dgm:pt modelId="{CA6056E5-652B-4A4B-BE9B-1E8287DB5D4D}" type="sibTrans" cxnId="{01D3EE32-285C-4BE4-B636-EB8C925A8F39}">
      <dgm:prSet/>
      <dgm:spPr/>
      <dgm:t>
        <a:bodyPr/>
        <a:lstStyle/>
        <a:p>
          <a:endParaRPr lang="es-MX" sz="3600"/>
        </a:p>
      </dgm:t>
    </dgm:pt>
    <dgm:pt modelId="{DE216629-7C25-4317-A22D-2CF0E88C17F9}">
      <dgm:prSet phldrT="[Texto]" custT="1"/>
      <dgm:spPr/>
      <dgm:t>
        <a:bodyPr/>
        <a:lstStyle/>
        <a:p>
          <a:r>
            <a:rPr lang="es-MX" sz="1050" dirty="0"/>
            <a:t>Área organizada por el ser humano, se transforma por las relaciones entre los componentes naturales, sociales, culturales, económicos, políticos</a:t>
          </a:r>
        </a:p>
      </dgm:t>
    </dgm:pt>
    <dgm:pt modelId="{9EEB6B07-6977-4E18-8C32-32CC0B9F83F7}" type="parTrans" cxnId="{1A9BD57F-7103-4D15-B10D-8843C5369259}">
      <dgm:prSet/>
      <dgm:spPr/>
      <dgm:t>
        <a:bodyPr/>
        <a:lstStyle/>
        <a:p>
          <a:endParaRPr lang="es-MX" sz="3600"/>
        </a:p>
      </dgm:t>
    </dgm:pt>
    <dgm:pt modelId="{2060C1E0-BCE2-41AE-BEA2-50BD967698A2}" type="sibTrans" cxnId="{1A9BD57F-7103-4D15-B10D-8843C5369259}">
      <dgm:prSet/>
      <dgm:spPr/>
      <dgm:t>
        <a:bodyPr/>
        <a:lstStyle/>
        <a:p>
          <a:endParaRPr lang="es-MX" sz="3600"/>
        </a:p>
      </dgm:t>
    </dgm:pt>
    <dgm:pt modelId="{B08A03A1-3E2B-411D-9B6A-D2EACDAE0835}">
      <dgm:prSet phldrT="[Texto]" custT="1"/>
      <dgm:spPr/>
      <dgm:t>
        <a:bodyPr/>
        <a:lstStyle/>
        <a:p>
          <a:r>
            <a:rPr lang="es-MX" sz="2800" dirty="0"/>
            <a:t>Componentes</a:t>
          </a:r>
        </a:p>
      </dgm:t>
    </dgm:pt>
    <dgm:pt modelId="{2C015B5D-30CE-45ED-8B2D-B36516C34D7A}" type="parTrans" cxnId="{2AE7ECBF-575F-4102-A0DD-2480BA53CDF6}">
      <dgm:prSet/>
      <dgm:spPr/>
      <dgm:t>
        <a:bodyPr/>
        <a:lstStyle/>
        <a:p>
          <a:endParaRPr lang="es-MX" sz="3600"/>
        </a:p>
      </dgm:t>
    </dgm:pt>
    <dgm:pt modelId="{B7495978-7755-4977-B731-9F0E21F9688E}" type="sibTrans" cxnId="{2AE7ECBF-575F-4102-A0DD-2480BA53CDF6}">
      <dgm:prSet/>
      <dgm:spPr/>
      <dgm:t>
        <a:bodyPr/>
        <a:lstStyle/>
        <a:p>
          <a:endParaRPr lang="es-MX" sz="3600"/>
        </a:p>
      </dgm:t>
    </dgm:pt>
    <dgm:pt modelId="{47098070-51E0-4610-9468-DBAF2AF48FA1}">
      <dgm:prSet phldrT="[Texto]" custT="1"/>
      <dgm:spPr/>
      <dgm:t>
        <a:bodyPr/>
        <a:lstStyle/>
        <a:p>
          <a:r>
            <a:rPr lang="es-MX" sz="1050" b="1" dirty="0"/>
            <a:t>NATURALES</a:t>
          </a:r>
        </a:p>
        <a:p>
          <a:r>
            <a:rPr lang="es-MX" sz="1050" dirty="0"/>
            <a:t>Suelo Agua Clima Relieve Flora Fauna</a:t>
          </a:r>
        </a:p>
        <a:p>
          <a:r>
            <a:rPr lang="es-MX" sz="1050" b="1" dirty="0"/>
            <a:t>SOCIALES</a:t>
          </a:r>
        </a:p>
        <a:p>
          <a:r>
            <a:rPr lang="es-MX" sz="1050" dirty="0"/>
            <a:t> Población Crecimiento Distribución Tasa de natalidad y mortalidad</a:t>
          </a:r>
        </a:p>
      </dgm:t>
    </dgm:pt>
    <dgm:pt modelId="{62EC09FF-6E82-480A-A5D8-CCB5707BF48C}" type="parTrans" cxnId="{AD831250-0411-4567-869C-36548A83A45C}">
      <dgm:prSet/>
      <dgm:spPr/>
      <dgm:t>
        <a:bodyPr/>
        <a:lstStyle/>
        <a:p>
          <a:endParaRPr lang="es-MX" sz="3600"/>
        </a:p>
      </dgm:t>
    </dgm:pt>
    <dgm:pt modelId="{975B23C1-C584-4680-B6FF-71A343259CAB}" type="sibTrans" cxnId="{AD831250-0411-4567-869C-36548A83A45C}">
      <dgm:prSet/>
      <dgm:spPr/>
      <dgm:t>
        <a:bodyPr/>
        <a:lstStyle/>
        <a:p>
          <a:endParaRPr lang="es-MX" sz="3600"/>
        </a:p>
      </dgm:t>
    </dgm:pt>
    <dgm:pt modelId="{2D7E5EEB-C87C-4724-BBAF-B940B116E7D7}">
      <dgm:prSet phldrT="[Texto]" custT="1"/>
      <dgm:spPr/>
      <dgm:t>
        <a:bodyPr/>
        <a:lstStyle/>
        <a:p>
          <a:r>
            <a:rPr lang="es-MX" sz="1050" b="1" dirty="0"/>
            <a:t>CULTURALES</a:t>
          </a:r>
        </a:p>
        <a:p>
          <a:r>
            <a:rPr lang="es-MX" sz="1050" dirty="0"/>
            <a:t>Costumbres Lenguas Religiones Tradiciones Lenguas </a:t>
          </a:r>
        </a:p>
        <a:p>
          <a:r>
            <a:rPr lang="es-MX" sz="1050" b="1" dirty="0"/>
            <a:t>ECONÓMICOS</a:t>
          </a:r>
        </a:p>
        <a:p>
          <a:r>
            <a:rPr lang="es-MX" sz="1050" dirty="0"/>
            <a:t>Agricultura Pesca Minería Pobreza Desigualdad Calidad de vida</a:t>
          </a:r>
        </a:p>
      </dgm:t>
    </dgm:pt>
    <dgm:pt modelId="{016EE0DF-0D98-4333-AF08-01BFF97EB1B0}" type="parTrans" cxnId="{D6C7BF7F-E6D0-4424-BA99-EADB6292028E}">
      <dgm:prSet/>
      <dgm:spPr/>
      <dgm:t>
        <a:bodyPr/>
        <a:lstStyle/>
        <a:p>
          <a:endParaRPr lang="es-MX" sz="3600"/>
        </a:p>
      </dgm:t>
    </dgm:pt>
    <dgm:pt modelId="{C9BFF490-C819-4AAF-A938-14F084786B99}" type="sibTrans" cxnId="{D6C7BF7F-E6D0-4424-BA99-EADB6292028E}">
      <dgm:prSet/>
      <dgm:spPr/>
      <dgm:t>
        <a:bodyPr/>
        <a:lstStyle/>
        <a:p>
          <a:endParaRPr lang="es-MX" sz="3600"/>
        </a:p>
      </dgm:t>
    </dgm:pt>
    <dgm:pt modelId="{CAA4FE89-26D2-4DF7-8C46-AC747A4E57C2}">
      <dgm:prSet custT="1"/>
      <dgm:spPr/>
      <dgm:t>
        <a:bodyPr/>
        <a:lstStyle/>
        <a:p>
          <a:r>
            <a:rPr lang="es-MX" sz="2800" dirty="0"/>
            <a:t>Conceptos </a:t>
          </a:r>
          <a:r>
            <a:rPr lang="es-MX" sz="2800" dirty="0" err="1"/>
            <a:t>Geog</a:t>
          </a:r>
          <a:r>
            <a:rPr lang="es-MX" sz="2800" dirty="0" err="1">
              <a:highlight>
                <a:srgbClr val="FFFF00"/>
              </a:highlight>
            </a:rPr>
            <a:t>ra</a:t>
          </a:r>
          <a:r>
            <a:rPr lang="es-MX" sz="2800" dirty="0" err="1"/>
            <a:t>ficos</a:t>
          </a:r>
          <a:r>
            <a:rPr lang="es-MX" sz="2800" dirty="0"/>
            <a:t> </a:t>
          </a:r>
        </a:p>
      </dgm:t>
    </dgm:pt>
    <dgm:pt modelId="{80C31639-DE24-4757-BE1E-360C28CF3AA8}" type="parTrans" cxnId="{47C9126D-FAE4-439A-9B6E-17966D7E3EC0}">
      <dgm:prSet/>
      <dgm:spPr/>
      <dgm:t>
        <a:bodyPr/>
        <a:lstStyle/>
        <a:p>
          <a:endParaRPr lang="es-MX" sz="3600"/>
        </a:p>
      </dgm:t>
    </dgm:pt>
    <dgm:pt modelId="{72960EC3-6D23-4E9B-B5A0-8DE702003852}" type="sibTrans" cxnId="{47C9126D-FAE4-439A-9B6E-17966D7E3EC0}">
      <dgm:prSet/>
      <dgm:spPr/>
      <dgm:t>
        <a:bodyPr/>
        <a:lstStyle/>
        <a:p>
          <a:endParaRPr lang="es-MX" sz="3600"/>
        </a:p>
      </dgm:t>
    </dgm:pt>
    <dgm:pt modelId="{47C9B455-5AD9-4CDC-AD70-97D6CD0ED849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s-MX" sz="1050" dirty="0" err="1"/>
            <a:t>Localizaci</a:t>
          </a:r>
          <a:r>
            <a:rPr lang="es-MX" sz="1050" dirty="0" err="1">
              <a:highlight>
                <a:srgbClr val="FFFF00"/>
              </a:highlight>
            </a:rPr>
            <a:t>o</a:t>
          </a:r>
          <a:r>
            <a:rPr lang="es-MX" sz="1050" dirty="0" err="1"/>
            <a:t>n</a:t>
          </a:r>
          <a:r>
            <a:rPr lang="es-MX" sz="1050" dirty="0"/>
            <a:t> </a:t>
          </a:r>
        </a:p>
        <a:p>
          <a:pPr>
            <a:buFont typeface="Arial" panose="020B0604020202020204" pitchFamily="34" charset="0"/>
            <a:buNone/>
          </a:pPr>
          <a:r>
            <a:rPr lang="es-MX" sz="1050" dirty="0" err="1"/>
            <a:t>Distribuci</a:t>
          </a:r>
          <a:r>
            <a:rPr lang="es-MX" sz="1050" dirty="0" err="1">
              <a:highlight>
                <a:srgbClr val="FFFF00"/>
              </a:highlight>
            </a:rPr>
            <a:t>o</a:t>
          </a:r>
          <a:r>
            <a:rPr lang="es-MX" sz="1050" dirty="0" err="1"/>
            <a:t>n</a:t>
          </a:r>
          <a:r>
            <a:rPr lang="es-MX" sz="1050" dirty="0"/>
            <a:t> </a:t>
          </a:r>
        </a:p>
        <a:p>
          <a:pPr>
            <a:buFont typeface="Arial" panose="020B0604020202020204" pitchFamily="34" charset="0"/>
            <a:buNone/>
          </a:pPr>
          <a:r>
            <a:rPr lang="es-MX" sz="1050" dirty="0" err="1"/>
            <a:t>Relaci</a:t>
          </a:r>
          <a:r>
            <a:rPr lang="es-MX" sz="1050" dirty="0" err="1">
              <a:highlight>
                <a:srgbClr val="FFFF00"/>
              </a:highlight>
            </a:rPr>
            <a:t>o</a:t>
          </a:r>
          <a:r>
            <a:rPr lang="es-MX" sz="1050" dirty="0" err="1"/>
            <a:t>n</a:t>
          </a:r>
          <a:r>
            <a:rPr lang="es-MX" sz="1050" dirty="0"/>
            <a:t> – interacción </a:t>
          </a:r>
        </a:p>
        <a:p>
          <a:pPr>
            <a:buFont typeface="Arial" panose="020B0604020202020204" pitchFamily="34" charset="0"/>
            <a:buNone/>
          </a:pPr>
          <a:r>
            <a:rPr lang="es-MX" sz="1050" dirty="0" err="1"/>
            <a:t>T</a:t>
          </a:r>
          <a:r>
            <a:rPr lang="es-MX" sz="1050" dirty="0" err="1">
              <a:highlight>
                <a:srgbClr val="FFFF00"/>
              </a:highlight>
            </a:rPr>
            <a:t>ep</a:t>
          </a:r>
          <a:r>
            <a:rPr lang="es-MX" sz="1050" dirty="0" err="1"/>
            <a:t>oralidad</a:t>
          </a:r>
          <a:r>
            <a:rPr lang="es-MX" sz="1050" dirty="0"/>
            <a:t> y cambio </a:t>
          </a:r>
        </a:p>
        <a:p>
          <a:pPr>
            <a:buFont typeface="Arial" panose="020B0604020202020204" pitchFamily="34" charset="0"/>
            <a:buNone/>
          </a:pPr>
          <a:r>
            <a:rPr lang="es-MX" sz="1050" dirty="0" err="1"/>
            <a:t>d</a:t>
          </a:r>
          <a:r>
            <a:rPr lang="es-MX" sz="1050" dirty="0" err="1">
              <a:highlight>
                <a:srgbClr val="FFFF00"/>
              </a:highlight>
            </a:rPr>
            <a:t>ier</a:t>
          </a:r>
          <a:r>
            <a:rPr lang="es-MX" sz="1050" dirty="0" err="1"/>
            <a:t>sidad</a:t>
          </a:r>
          <a:endParaRPr lang="es-MX" sz="1050" dirty="0"/>
        </a:p>
      </dgm:t>
    </dgm:pt>
    <dgm:pt modelId="{F1F43089-C8F9-4D86-BD5E-6C38A429393C}" type="parTrans" cxnId="{6896B24F-BB66-4CC2-8A32-A3083C1D9CC1}">
      <dgm:prSet/>
      <dgm:spPr/>
      <dgm:t>
        <a:bodyPr/>
        <a:lstStyle/>
        <a:p>
          <a:endParaRPr lang="es-MX" sz="3600"/>
        </a:p>
      </dgm:t>
    </dgm:pt>
    <dgm:pt modelId="{B6846ED5-0153-4CBB-85CB-827D9F2E0F15}" type="sibTrans" cxnId="{6896B24F-BB66-4CC2-8A32-A3083C1D9CC1}">
      <dgm:prSet/>
      <dgm:spPr/>
      <dgm:t>
        <a:bodyPr/>
        <a:lstStyle/>
        <a:p>
          <a:endParaRPr lang="es-MX" sz="3600"/>
        </a:p>
      </dgm:t>
    </dgm:pt>
    <dgm:pt modelId="{65AF7FB4-36A0-43A5-B2AD-CC4ACD57462C}">
      <dgm:prSet custT="1"/>
      <dgm:spPr/>
      <dgm:t>
        <a:bodyPr/>
        <a:lstStyle/>
        <a:p>
          <a:r>
            <a:rPr lang="es-MX" sz="1050" b="1" dirty="0"/>
            <a:t>POLÍTICOS</a:t>
          </a:r>
        </a:p>
        <a:p>
          <a:r>
            <a:rPr lang="es-MX" sz="1050" dirty="0"/>
            <a:t>Modos de organización de los pueblos Forma de gobierno Frontera División Organizaciones internacionales</a:t>
          </a:r>
        </a:p>
        <a:p>
          <a:r>
            <a:rPr lang="es-MX" sz="1050" dirty="0"/>
            <a:t> </a:t>
          </a:r>
        </a:p>
      </dgm:t>
    </dgm:pt>
    <dgm:pt modelId="{56D66AFA-8255-4EBB-9F27-6CA0426DC73A}" type="parTrans" cxnId="{518113FF-40BB-4B76-97C1-73B885BE2AA8}">
      <dgm:prSet/>
      <dgm:spPr/>
      <dgm:t>
        <a:bodyPr/>
        <a:lstStyle/>
        <a:p>
          <a:endParaRPr lang="es-MX" sz="3600"/>
        </a:p>
      </dgm:t>
    </dgm:pt>
    <dgm:pt modelId="{C841D852-728A-48E6-9117-8CBC76DC5781}" type="sibTrans" cxnId="{518113FF-40BB-4B76-97C1-73B885BE2AA8}">
      <dgm:prSet/>
      <dgm:spPr/>
      <dgm:t>
        <a:bodyPr/>
        <a:lstStyle/>
        <a:p>
          <a:endParaRPr lang="es-MX" sz="3600"/>
        </a:p>
      </dgm:t>
    </dgm:pt>
    <dgm:pt modelId="{A8A097DC-0D52-4E9C-831E-9973A6642BE4}">
      <dgm:prSet custT="1"/>
      <dgm:spPr/>
      <dgm:t>
        <a:bodyPr/>
        <a:lstStyle/>
        <a:p>
          <a:r>
            <a:rPr lang="es-MX" sz="1400" dirty="0"/>
            <a:t>El espacio geográfico se estudia en diversas escalas</a:t>
          </a:r>
        </a:p>
        <a:p>
          <a:r>
            <a:rPr lang="es-MX" sz="1400" dirty="0"/>
            <a:t>- G</a:t>
          </a:r>
          <a:r>
            <a:rPr lang="es-MX" sz="1400" dirty="0">
              <a:highlight>
                <a:srgbClr val="FFFF00"/>
              </a:highlight>
            </a:rPr>
            <a:t>ra</a:t>
          </a:r>
          <a:r>
            <a:rPr lang="es-MX" sz="1400" dirty="0"/>
            <a:t>fica </a:t>
          </a:r>
        </a:p>
        <a:p>
          <a:r>
            <a:rPr lang="es-MX" sz="1400" dirty="0"/>
            <a:t>- </a:t>
          </a:r>
          <a:r>
            <a:rPr lang="es-MX" sz="1400" dirty="0" err="1"/>
            <a:t>Num</a:t>
          </a:r>
          <a:r>
            <a:rPr lang="es-MX" sz="1400" dirty="0" err="1">
              <a:highlight>
                <a:srgbClr val="FFFF00"/>
              </a:highlight>
            </a:rPr>
            <a:t>er</a:t>
          </a:r>
          <a:r>
            <a:rPr lang="es-MX" sz="1400" dirty="0" err="1"/>
            <a:t>ica</a:t>
          </a:r>
          <a:r>
            <a:rPr lang="es-MX" sz="1400" dirty="0"/>
            <a:t>  </a:t>
          </a:r>
        </a:p>
      </dgm:t>
    </dgm:pt>
    <dgm:pt modelId="{2964AA01-03C7-4899-88BA-9AC21A99D01C}" type="parTrans" cxnId="{B4D17B05-2E64-424C-909F-0BA9416BE498}">
      <dgm:prSet/>
      <dgm:spPr/>
      <dgm:t>
        <a:bodyPr/>
        <a:lstStyle/>
        <a:p>
          <a:endParaRPr lang="es-MX" sz="2400"/>
        </a:p>
      </dgm:t>
    </dgm:pt>
    <dgm:pt modelId="{F2AF7ABE-C281-45CB-B666-C1E721A9217D}" type="sibTrans" cxnId="{B4D17B05-2E64-424C-909F-0BA9416BE498}">
      <dgm:prSet/>
      <dgm:spPr/>
      <dgm:t>
        <a:bodyPr/>
        <a:lstStyle/>
        <a:p>
          <a:endParaRPr lang="es-MX" sz="2400"/>
        </a:p>
      </dgm:t>
    </dgm:pt>
    <dgm:pt modelId="{ADDB3A29-F7F4-455A-864F-1AC5B021A9C2}" type="pres">
      <dgm:prSet presAssocID="{8A3A3BF2-3204-459E-88EC-F3386DC0D12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01A973-6521-494E-AA2F-6972A91DC303}" type="pres">
      <dgm:prSet presAssocID="{C6C6BD31-2C0B-42E5-9DF1-BA9FE2930CA5}" presName="root" presStyleCnt="0"/>
      <dgm:spPr/>
    </dgm:pt>
    <dgm:pt modelId="{2C53918B-9078-47E1-80EA-F36579369E97}" type="pres">
      <dgm:prSet presAssocID="{C6C6BD31-2C0B-42E5-9DF1-BA9FE2930CA5}" presName="rootComposite" presStyleCnt="0"/>
      <dgm:spPr/>
    </dgm:pt>
    <dgm:pt modelId="{52CE0EA7-83C4-4554-91EB-0B4B8BCFD888}" type="pres">
      <dgm:prSet presAssocID="{C6C6BD31-2C0B-42E5-9DF1-BA9FE2930CA5}" presName="rootText" presStyleLbl="node1" presStyleIdx="0" presStyleCnt="3" custScaleX="312626" custScaleY="282788" custLinFactNeighborX="-51352"/>
      <dgm:spPr/>
    </dgm:pt>
    <dgm:pt modelId="{1397D525-AB8C-42B4-A7EA-F12476557CCC}" type="pres">
      <dgm:prSet presAssocID="{C6C6BD31-2C0B-42E5-9DF1-BA9FE2930CA5}" presName="rootConnector" presStyleLbl="node1" presStyleIdx="0" presStyleCnt="3"/>
      <dgm:spPr/>
    </dgm:pt>
    <dgm:pt modelId="{E60A9F16-E16B-4186-A52E-C0AADEB8173D}" type="pres">
      <dgm:prSet presAssocID="{C6C6BD31-2C0B-42E5-9DF1-BA9FE2930CA5}" presName="childShape" presStyleCnt="0"/>
      <dgm:spPr/>
    </dgm:pt>
    <dgm:pt modelId="{72A19ECD-7B7E-4925-8B15-3E61648C5991}" type="pres">
      <dgm:prSet presAssocID="{9EEB6B07-6977-4E18-8C32-32CC0B9F83F7}" presName="Name13" presStyleLbl="parChTrans1D2" presStyleIdx="0" presStyleCnt="6" custSzX="242034" custSzY="1393953"/>
      <dgm:spPr/>
    </dgm:pt>
    <dgm:pt modelId="{D7673E95-101D-4FCC-A6F8-97E2BD36FAC9}" type="pres">
      <dgm:prSet presAssocID="{DE216629-7C25-4317-A22D-2CF0E88C17F9}" presName="childText" presStyleLbl="bgAcc1" presStyleIdx="0" presStyleCnt="6" custScaleX="312626" custScaleY="282788">
        <dgm:presLayoutVars>
          <dgm:bulletEnabled val="1"/>
        </dgm:presLayoutVars>
      </dgm:prSet>
      <dgm:spPr/>
    </dgm:pt>
    <dgm:pt modelId="{0CCD6371-CDEA-4EEC-B88C-EF3D9A32C370}" type="pres">
      <dgm:prSet presAssocID="{2964AA01-03C7-4899-88BA-9AC21A99D01C}" presName="Name13" presStyleLbl="parChTrans1D2" presStyleIdx="1" presStyleCnt="6" custSzX="242034" custSzY="3817845"/>
      <dgm:spPr/>
    </dgm:pt>
    <dgm:pt modelId="{5542C955-7E4F-4471-87BE-12A0AE2647CA}" type="pres">
      <dgm:prSet presAssocID="{A8A097DC-0D52-4E9C-831E-9973A6642BE4}" presName="childText" presStyleLbl="bgAcc1" presStyleIdx="1" presStyleCnt="6" custScaleX="409046" custScaleY="282788" custLinFactNeighborX="-44933" custLinFactNeighborY="6901">
        <dgm:presLayoutVars>
          <dgm:bulletEnabled val="1"/>
        </dgm:presLayoutVars>
      </dgm:prSet>
      <dgm:spPr/>
    </dgm:pt>
    <dgm:pt modelId="{4EC10731-8385-4A58-9CD7-E35C5B479155}" type="pres">
      <dgm:prSet presAssocID="{B08A03A1-3E2B-411D-9B6A-D2EACDAE0835}" presName="root" presStyleCnt="0"/>
      <dgm:spPr/>
    </dgm:pt>
    <dgm:pt modelId="{A286D5FA-62C5-4E8B-A30F-2DC2684DCDF4}" type="pres">
      <dgm:prSet presAssocID="{B08A03A1-3E2B-411D-9B6A-D2EACDAE0835}" presName="rootComposite" presStyleCnt="0"/>
      <dgm:spPr/>
    </dgm:pt>
    <dgm:pt modelId="{BEA8F36F-2846-4210-B328-678DD687F6E3}" type="pres">
      <dgm:prSet presAssocID="{B08A03A1-3E2B-411D-9B6A-D2EACDAE0835}" presName="rootText" presStyleLbl="node1" presStyleIdx="1" presStyleCnt="3" custScaleX="312626" custScaleY="282788"/>
      <dgm:spPr/>
    </dgm:pt>
    <dgm:pt modelId="{6561785E-DFED-4664-B9F0-E703375015AD}" type="pres">
      <dgm:prSet presAssocID="{B08A03A1-3E2B-411D-9B6A-D2EACDAE0835}" presName="rootConnector" presStyleLbl="node1" presStyleIdx="1" presStyleCnt="3"/>
      <dgm:spPr/>
    </dgm:pt>
    <dgm:pt modelId="{D60AE429-8C6A-457F-BE1F-3148F2CE08BA}" type="pres">
      <dgm:prSet presAssocID="{B08A03A1-3E2B-411D-9B6A-D2EACDAE0835}" presName="childShape" presStyleCnt="0"/>
      <dgm:spPr/>
    </dgm:pt>
    <dgm:pt modelId="{E3DEDDED-67CA-48CB-9831-A0830C285ABE}" type="pres">
      <dgm:prSet presAssocID="{62EC09FF-6E82-480A-A5D8-CCB5707BF48C}" presName="Name13" presStyleLbl="parChTrans1D2" presStyleIdx="2" presStyleCnt="6" custSzX="242034" custSzY="1393953"/>
      <dgm:spPr/>
    </dgm:pt>
    <dgm:pt modelId="{D3EEC0CB-1619-4A92-99D7-D528790BAD2A}" type="pres">
      <dgm:prSet presAssocID="{47098070-51E0-4610-9468-DBAF2AF48FA1}" presName="childText" presStyleLbl="bgAcc1" presStyleIdx="2" presStyleCnt="6" custScaleX="469598" custScaleY="282788">
        <dgm:presLayoutVars>
          <dgm:bulletEnabled val="1"/>
        </dgm:presLayoutVars>
      </dgm:prSet>
      <dgm:spPr/>
    </dgm:pt>
    <dgm:pt modelId="{A8DC8BB1-14D7-4FBD-A115-4EDF8F8BE0CB}" type="pres">
      <dgm:prSet presAssocID="{016EE0DF-0D98-4333-AF08-01BFF97EB1B0}" presName="Name13" presStyleLbl="parChTrans1D2" presStyleIdx="3" presStyleCnt="6" custSzX="242034" custSzY="3817845"/>
      <dgm:spPr/>
    </dgm:pt>
    <dgm:pt modelId="{D173B801-AE59-48C4-BD05-2BD1AA3A4BED}" type="pres">
      <dgm:prSet presAssocID="{2D7E5EEB-C87C-4724-BBAF-B940B116E7D7}" presName="childText" presStyleLbl="bgAcc1" presStyleIdx="3" presStyleCnt="6" custScaleX="479944" custScaleY="282788">
        <dgm:presLayoutVars>
          <dgm:bulletEnabled val="1"/>
        </dgm:presLayoutVars>
      </dgm:prSet>
      <dgm:spPr/>
    </dgm:pt>
    <dgm:pt modelId="{2028AF32-B32B-4F32-A5C8-E1C6B8861360}" type="pres">
      <dgm:prSet presAssocID="{56D66AFA-8255-4EBB-9F27-6CA0426DC73A}" presName="Name13" presStyleLbl="parChTrans1D2" presStyleIdx="4" presStyleCnt="6" custSzX="242034" custSzY="6241737"/>
      <dgm:spPr/>
    </dgm:pt>
    <dgm:pt modelId="{135C9AA2-694B-42F3-9C60-ABCC802017A0}" type="pres">
      <dgm:prSet presAssocID="{65AF7FB4-36A0-43A5-B2AD-CC4ACD57462C}" presName="childText" presStyleLbl="bgAcc1" presStyleIdx="4" presStyleCnt="6" custScaleX="470961" custScaleY="282788">
        <dgm:presLayoutVars>
          <dgm:bulletEnabled val="1"/>
        </dgm:presLayoutVars>
      </dgm:prSet>
      <dgm:spPr/>
    </dgm:pt>
    <dgm:pt modelId="{3E8D7D7E-6901-4659-95A4-4B5667DB7674}" type="pres">
      <dgm:prSet presAssocID="{CAA4FE89-26D2-4DF7-8C46-AC747A4E57C2}" presName="root" presStyleCnt="0"/>
      <dgm:spPr/>
    </dgm:pt>
    <dgm:pt modelId="{452FF224-AE6A-4080-9C6E-70825C1F3665}" type="pres">
      <dgm:prSet presAssocID="{CAA4FE89-26D2-4DF7-8C46-AC747A4E57C2}" presName="rootComposite" presStyleCnt="0"/>
      <dgm:spPr/>
    </dgm:pt>
    <dgm:pt modelId="{2B888718-0283-4B3E-BDDE-5DD2CF62B6EE}" type="pres">
      <dgm:prSet presAssocID="{CAA4FE89-26D2-4DF7-8C46-AC747A4E57C2}" presName="rootText" presStyleLbl="node1" presStyleIdx="2" presStyleCnt="3" custScaleX="406844" custScaleY="282788" custLinFactNeighborX="84731" custLinFactNeighborY="1712"/>
      <dgm:spPr/>
    </dgm:pt>
    <dgm:pt modelId="{6286AD5F-C7E3-44C7-A6E5-14D9EA95F9B0}" type="pres">
      <dgm:prSet presAssocID="{CAA4FE89-26D2-4DF7-8C46-AC747A4E57C2}" presName="rootConnector" presStyleLbl="node1" presStyleIdx="2" presStyleCnt="3"/>
      <dgm:spPr/>
    </dgm:pt>
    <dgm:pt modelId="{DFAD062E-83A8-455E-A1C0-92BFD0BDE257}" type="pres">
      <dgm:prSet presAssocID="{CAA4FE89-26D2-4DF7-8C46-AC747A4E57C2}" presName="childShape" presStyleCnt="0"/>
      <dgm:spPr/>
    </dgm:pt>
    <dgm:pt modelId="{2B78295C-1ACA-4D69-81CE-F1E246234D82}" type="pres">
      <dgm:prSet presAssocID="{F1F43089-C8F9-4D86-BD5E-6C38A429393C}" presName="Name13" presStyleLbl="parChTrans1D2" presStyleIdx="5" presStyleCnt="6" custSzX="207292" custSzY="1369025"/>
      <dgm:spPr/>
    </dgm:pt>
    <dgm:pt modelId="{79CBEF6C-02C1-4376-93A0-ECE93DDD2D1A}" type="pres">
      <dgm:prSet presAssocID="{47C9B455-5AD9-4CDC-AD70-97D6CD0ED849}" presName="childText" presStyleLbl="bgAcc1" presStyleIdx="5" presStyleCnt="6" custScaleX="312626" custScaleY="282788" custLinFactX="56196" custLinFactNeighborX="100000" custLinFactNeighborY="13548">
        <dgm:presLayoutVars>
          <dgm:bulletEnabled val="1"/>
        </dgm:presLayoutVars>
      </dgm:prSet>
      <dgm:spPr/>
    </dgm:pt>
  </dgm:ptLst>
  <dgm:cxnLst>
    <dgm:cxn modelId="{B4D17B05-2E64-424C-909F-0BA9416BE498}" srcId="{C6C6BD31-2C0B-42E5-9DF1-BA9FE2930CA5}" destId="{A8A097DC-0D52-4E9C-831E-9973A6642BE4}" srcOrd="1" destOrd="0" parTransId="{2964AA01-03C7-4899-88BA-9AC21A99D01C}" sibTransId="{F2AF7ABE-C281-45CB-B666-C1E721A9217D}"/>
    <dgm:cxn modelId="{C778C623-3D96-4746-8757-A63088872583}" type="presOf" srcId="{CAA4FE89-26D2-4DF7-8C46-AC747A4E57C2}" destId="{2B888718-0283-4B3E-BDDE-5DD2CF62B6EE}" srcOrd="0" destOrd="0" presId="urn:microsoft.com/office/officeart/2005/8/layout/hierarchy3"/>
    <dgm:cxn modelId="{81042830-D52A-4656-A3B4-A94B52ED5DF5}" type="presOf" srcId="{A8A097DC-0D52-4E9C-831E-9973A6642BE4}" destId="{5542C955-7E4F-4471-87BE-12A0AE2647CA}" srcOrd="0" destOrd="0" presId="urn:microsoft.com/office/officeart/2005/8/layout/hierarchy3"/>
    <dgm:cxn modelId="{01D3EE32-285C-4BE4-B636-EB8C925A8F39}" srcId="{8A3A3BF2-3204-459E-88EC-F3386DC0D128}" destId="{C6C6BD31-2C0B-42E5-9DF1-BA9FE2930CA5}" srcOrd="0" destOrd="0" parTransId="{738C25F5-290E-4876-A368-215F70CF15B7}" sibTransId="{CA6056E5-652B-4A4B-BE9B-1E8287DB5D4D}"/>
    <dgm:cxn modelId="{921DCB35-9DB2-41EF-B65C-DB4AA50B3F41}" type="presOf" srcId="{CAA4FE89-26D2-4DF7-8C46-AC747A4E57C2}" destId="{6286AD5F-C7E3-44C7-A6E5-14D9EA95F9B0}" srcOrd="1" destOrd="0" presId="urn:microsoft.com/office/officeart/2005/8/layout/hierarchy3"/>
    <dgm:cxn modelId="{0FE6263B-C1CA-4459-805E-BDD67755C371}" type="presOf" srcId="{8A3A3BF2-3204-459E-88EC-F3386DC0D128}" destId="{ADDB3A29-F7F4-455A-864F-1AC5B021A9C2}" srcOrd="0" destOrd="0" presId="urn:microsoft.com/office/officeart/2005/8/layout/hierarchy3"/>
    <dgm:cxn modelId="{DBEEDD3B-4557-4F75-BB5B-3444BF28209F}" type="presOf" srcId="{65AF7FB4-36A0-43A5-B2AD-CC4ACD57462C}" destId="{135C9AA2-694B-42F3-9C60-ABCC802017A0}" srcOrd="0" destOrd="0" presId="urn:microsoft.com/office/officeart/2005/8/layout/hierarchy3"/>
    <dgm:cxn modelId="{D242233D-379C-4656-92DB-2B93B28B6CCD}" type="presOf" srcId="{56D66AFA-8255-4EBB-9F27-6CA0426DC73A}" destId="{2028AF32-B32B-4F32-A5C8-E1C6B8861360}" srcOrd="0" destOrd="0" presId="urn:microsoft.com/office/officeart/2005/8/layout/hierarchy3"/>
    <dgm:cxn modelId="{F576665C-2196-4040-8C17-3C99E57F6C57}" type="presOf" srcId="{62EC09FF-6E82-480A-A5D8-CCB5707BF48C}" destId="{E3DEDDED-67CA-48CB-9831-A0830C285ABE}" srcOrd="0" destOrd="0" presId="urn:microsoft.com/office/officeart/2005/8/layout/hierarchy3"/>
    <dgm:cxn modelId="{47C9126D-FAE4-439A-9B6E-17966D7E3EC0}" srcId="{8A3A3BF2-3204-459E-88EC-F3386DC0D128}" destId="{CAA4FE89-26D2-4DF7-8C46-AC747A4E57C2}" srcOrd="2" destOrd="0" parTransId="{80C31639-DE24-4757-BE1E-360C28CF3AA8}" sibTransId="{72960EC3-6D23-4E9B-B5A0-8DE702003852}"/>
    <dgm:cxn modelId="{6896B24F-BB66-4CC2-8A32-A3083C1D9CC1}" srcId="{CAA4FE89-26D2-4DF7-8C46-AC747A4E57C2}" destId="{47C9B455-5AD9-4CDC-AD70-97D6CD0ED849}" srcOrd="0" destOrd="0" parTransId="{F1F43089-C8F9-4D86-BD5E-6C38A429393C}" sibTransId="{B6846ED5-0153-4CBB-85CB-827D9F2E0F15}"/>
    <dgm:cxn modelId="{AD831250-0411-4567-869C-36548A83A45C}" srcId="{B08A03A1-3E2B-411D-9B6A-D2EACDAE0835}" destId="{47098070-51E0-4610-9468-DBAF2AF48FA1}" srcOrd="0" destOrd="0" parTransId="{62EC09FF-6E82-480A-A5D8-CCB5707BF48C}" sibTransId="{975B23C1-C584-4680-B6FF-71A343259CAB}"/>
    <dgm:cxn modelId="{43365376-D82F-4937-A2DD-14B68CC0594C}" type="presOf" srcId="{F1F43089-C8F9-4D86-BD5E-6C38A429393C}" destId="{2B78295C-1ACA-4D69-81CE-F1E246234D82}" srcOrd="0" destOrd="0" presId="urn:microsoft.com/office/officeart/2005/8/layout/hierarchy3"/>
    <dgm:cxn modelId="{FF2CCE79-BEAA-4F75-943C-19319F369CDB}" type="presOf" srcId="{DE216629-7C25-4317-A22D-2CF0E88C17F9}" destId="{D7673E95-101D-4FCC-A6F8-97E2BD36FAC9}" srcOrd="0" destOrd="0" presId="urn:microsoft.com/office/officeart/2005/8/layout/hierarchy3"/>
    <dgm:cxn modelId="{D6C7BF7F-E6D0-4424-BA99-EADB6292028E}" srcId="{B08A03A1-3E2B-411D-9B6A-D2EACDAE0835}" destId="{2D7E5EEB-C87C-4724-BBAF-B940B116E7D7}" srcOrd="1" destOrd="0" parTransId="{016EE0DF-0D98-4333-AF08-01BFF97EB1B0}" sibTransId="{C9BFF490-C819-4AAF-A938-14F084786B99}"/>
    <dgm:cxn modelId="{1A9BD57F-7103-4D15-B10D-8843C5369259}" srcId="{C6C6BD31-2C0B-42E5-9DF1-BA9FE2930CA5}" destId="{DE216629-7C25-4317-A22D-2CF0E88C17F9}" srcOrd="0" destOrd="0" parTransId="{9EEB6B07-6977-4E18-8C32-32CC0B9F83F7}" sibTransId="{2060C1E0-BCE2-41AE-BEA2-50BD967698A2}"/>
    <dgm:cxn modelId="{F9131F96-476B-490F-866E-8BFB5BDE7214}" type="presOf" srcId="{47C9B455-5AD9-4CDC-AD70-97D6CD0ED849}" destId="{79CBEF6C-02C1-4376-93A0-ECE93DDD2D1A}" srcOrd="0" destOrd="0" presId="urn:microsoft.com/office/officeart/2005/8/layout/hierarchy3"/>
    <dgm:cxn modelId="{819704AE-6E1C-4FC4-8505-D6E2F5015441}" type="presOf" srcId="{2964AA01-03C7-4899-88BA-9AC21A99D01C}" destId="{0CCD6371-CDEA-4EEC-B88C-EF3D9A32C370}" srcOrd="0" destOrd="0" presId="urn:microsoft.com/office/officeart/2005/8/layout/hierarchy3"/>
    <dgm:cxn modelId="{513AEEB8-5463-482D-8139-887FB96427A9}" type="presOf" srcId="{2D7E5EEB-C87C-4724-BBAF-B940B116E7D7}" destId="{D173B801-AE59-48C4-BD05-2BD1AA3A4BED}" srcOrd="0" destOrd="0" presId="urn:microsoft.com/office/officeart/2005/8/layout/hierarchy3"/>
    <dgm:cxn modelId="{2AE7ECBF-575F-4102-A0DD-2480BA53CDF6}" srcId="{8A3A3BF2-3204-459E-88EC-F3386DC0D128}" destId="{B08A03A1-3E2B-411D-9B6A-D2EACDAE0835}" srcOrd="1" destOrd="0" parTransId="{2C015B5D-30CE-45ED-8B2D-B36516C34D7A}" sibTransId="{B7495978-7755-4977-B731-9F0E21F9688E}"/>
    <dgm:cxn modelId="{B80741C6-E7F1-4A77-B21D-6C75663BD354}" type="presOf" srcId="{C6C6BD31-2C0B-42E5-9DF1-BA9FE2930CA5}" destId="{52CE0EA7-83C4-4554-91EB-0B4B8BCFD888}" srcOrd="0" destOrd="0" presId="urn:microsoft.com/office/officeart/2005/8/layout/hierarchy3"/>
    <dgm:cxn modelId="{AACD2ED9-5BA6-4A5D-B771-BC85556EA229}" type="presOf" srcId="{016EE0DF-0D98-4333-AF08-01BFF97EB1B0}" destId="{A8DC8BB1-14D7-4FBD-A115-4EDF8F8BE0CB}" srcOrd="0" destOrd="0" presId="urn:microsoft.com/office/officeart/2005/8/layout/hierarchy3"/>
    <dgm:cxn modelId="{ECA4BCEE-2F5E-4E95-9150-992EEDB30B14}" type="presOf" srcId="{9EEB6B07-6977-4E18-8C32-32CC0B9F83F7}" destId="{72A19ECD-7B7E-4925-8B15-3E61648C5991}" srcOrd="0" destOrd="0" presId="urn:microsoft.com/office/officeart/2005/8/layout/hierarchy3"/>
    <dgm:cxn modelId="{0B3C5EF3-D6CB-427B-8C39-BF8A938E469E}" type="presOf" srcId="{B08A03A1-3E2B-411D-9B6A-D2EACDAE0835}" destId="{6561785E-DFED-4664-B9F0-E703375015AD}" srcOrd="1" destOrd="0" presId="urn:microsoft.com/office/officeart/2005/8/layout/hierarchy3"/>
    <dgm:cxn modelId="{960808F4-31E3-471E-A834-840A2F6556D3}" type="presOf" srcId="{B08A03A1-3E2B-411D-9B6A-D2EACDAE0835}" destId="{BEA8F36F-2846-4210-B328-678DD687F6E3}" srcOrd="0" destOrd="0" presId="urn:microsoft.com/office/officeart/2005/8/layout/hierarchy3"/>
    <dgm:cxn modelId="{DFA039F5-A0B8-44F5-833D-15A745FB6CDE}" type="presOf" srcId="{C6C6BD31-2C0B-42E5-9DF1-BA9FE2930CA5}" destId="{1397D525-AB8C-42B4-A7EA-F12476557CCC}" srcOrd="1" destOrd="0" presId="urn:microsoft.com/office/officeart/2005/8/layout/hierarchy3"/>
    <dgm:cxn modelId="{FD3A31FC-F322-4B9A-981E-8F7E70F26BD2}" type="presOf" srcId="{47098070-51E0-4610-9468-DBAF2AF48FA1}" destId="{D3EEC0CB-1619-4A92-99D7-D528790BAD2A}" srcOrd="0" destOrd="0" presId="urn:microsoft.com/office/officeart/2005/8/layout/hierarchy3"/>
    <dgm:cxn modelId="{518113FF-40BB-4B76-97C1-73B885BE2AA8}" srcId="{B08A03A1-3E2B-411D-9B6A-D2EACDAE0835}" destId="{65AF7FB4-36A0-43A5-B2AD-CC4ACD57462C}" srcOrd="2" destOrd="0" parTransId="{56D66AFA-8255-4EBB-9F27-6CA0426DC73A}" sibTransId="{C841D852-728A-48E6-9117-8CBC76DC5781}"/>
    <dgm:cxn modelId="{28BC628A-669D-45DF-8D53-46F3A599BCAB}" type="presParOf" srcId="{ADDB3A29-F7F4-455A-864F-1AC5B021A9C2}" destId="{F601A973-6521-494E-AA2F-6972A91DC303}" srcOrd="0" destOrd="0" presId="urn:microsoft.com/office/officeart/2005/8/layout/hierarchy3"/>
    <dgm:cxn modelId="{B34E17B2-9022-4DEA-AF0C-AD92D7BEBAF3}" type="presParOf" srcId="{F601A973-6521-494E-AA2F-6972A91DC303}" destId="{2C53918B-9078-47E1-80EA-F36579369E97}" srcOrd="0" destOrd="0" presId="urn:microsoft.com/office/officeart/2005/8/layout/hierarchy3"/>
    <dgm:cxn modelId="{3A6E4C5E-CF24-46BF-AB17-01B3CF0244DE}" type="presParOf" srcId="{2C53918B-9078-47E1-80EA-F36579369E97}" destId="{52CE0EA7-83C4-4554-91EB-0B4B8BCFD888}" srcOrd="0" destOrd="0" presId="urn:microsoft.com/office/officeart/2005/8/layout/hierarchy3"/>
    <dgm:cxn modelId="{991F1FBE-D15B-48A1-8603-2AB6B3252098}" type="presParOf" srcId="{2C53918B-9078-47E1-80EA-F36579369E97}" destId="{1397D525-AB8C-42B4-A7EA-F12476557CCC}" srcOrd="1" destOrd="0" presId="urn:microsoft.com/office/officeart/2005/8/layout/hierarchy3"/>
    <dgm:cxn modelId="{F8C03CC6-D266-4C39-8038-E130E2CA8C2D}" type="presParOf" srcId="{F601A973-6521-494E-AA2F-6972A91DC303}" destId="{E60A9F16-E16B-4186-A52E-C0AADEB8173D}" srcOrd="1" destOrd="0" presId="urn:microsoft.com/office/officeart/2005/8/layout/hierarchy3"/>
    <dgm:cxn modelId="{1ED8F7E7-4332-4A75-84F0-62F383D02750}" type="presParOf" srcId="{E60A9F16-E16B-4186-A52E-C0AADEB8173D}" destId="{72A19ECD-7B7E-4925-8B15-3E61648C5991}" srcOrd="0" destOrd="0" presId="urn:microsoft.com/office/officeart/2005/8/layout/hierarchy3"/>
    <dgm:cxn modelId="{CE97F863-22E9-4A77-8786-4C39518CA789}" type="presParOf" srcId="{E60A9F16-E16B-4186-A52E-C0AADEB8173D}" destId="{D7673E95-101D-4FCC-A6F8-97E2BD36FAC9}" srcOrd="1" destOrd="0" presId="urn:microsoft.com/office/officeart/2005/8/layout/hierarchy3"/>
    <dgm:cxn modelId="{23737685-DADC-4020-A039-10A64FA3B9A9}" type="presParOf" srcId="{E60A9F16-E16B-4186-A52E-C0AADEB8173D}" destId="{0CCD6371-CDEA-4EEC-B88C-EF3D9A32C370}" srcOrd="2" destOrd="0" presId="urn:microsoft.com/office/officeart/2005/8/layout/hierarchy3"/>
    <dgm:cxn modelId="{816BD19F-CA46-445A-9594-C2674268D49E}" type="presParOf" srcId="{E60A9F16-E16B-4186-A52E-C0AADEB8173D}" destId="{5542C955-7E4F-4471-87BE-12A0AE2647CA}" srcOrd="3" destOrd="0" presId="urn:microsoft.com/office/officeart/2005/8/layout/hierarchy3"/>
    <dgm:cxn modelId="{1F4DC548-2E9D-4C2E-9469-2A2EE32D3B5F}" type="presParOf" srcId="{ADDB3A29-F7F4-455A-864F-1AC5B021A9C2}" destId="{4EC10731-8385-4A58-9CD7-E35C5B479155}" srcOrd="1" destOrd="0" presId="urn:microsoft.com/office/officeart/2005/8/layout/hierarchy3"/>
    <dgm:cxn modelId="{6DB4F797-BC90-4E7C-9006-8144AC7B7A60}" type="presParOf" srcId="{4EC10731-8385-4A58-9CD7-E35C5B479155}" destId="{A286D5FA-62C5-4E8B-A30F-2DC2684DCDF4}" srcOrd="0" destOrd="0" presId="urn:microsoft.com/office/officeart/2005/8/layout/hierarchy3"/>
    <dgm:cxn modelId="{C56A3736-597D-4781-AEF7-F1D69152654A}" type="presParOf" srcId="{A286D5FA-62C5-4E8B-A30F-2DC2684DCDF4}" destId="{BEA8F36F-2846-4210-B328-678DD687F6E3}" srcOrd="0" destOrd="0" presId="urn:microsoft.com/office/officeart/2005/8/layout/hierarchy3"/>
    <dgm:cxn modelId="{C4B6D9C0-61D8-46E4-94FF-B5F4AFA86950}" type="presParOf" srcId="{A286D5FA-62C5-4E8B-A30F-2DC2684DCDF4}" destId="{6561785E-DFED-4664-B9F0-E703375015AD}" srcOrd="1" destOrd="0" presId="urn:microsoft.com/office/officeart/2005/8/layout/hierarchy3"/>
    <dgm:cxn modelId="{7AF029E1-78D3-4F53-8B7A-0CFDD5480F68}" type="presParOf" srcId="{4EC10731-8385-4A58-9CD7-E35C5B479155}" destId="{D60AE429-8C6A-457F-BE1F-3148F2CE08BA}" srcOrd="1" destOrd="0" presId="urn:microsoft.com/office/officeart/2005/8/layout/hierarchy3"/>
    <dgm:cxn modelId="{2779EAF0-ADE7-46FC-8B81-881F5BF1AE15}" type="presParOf" srcId="{D60AE429-8C6A-457F-BE1F-3148F2CE08BA}" destId="{E3DEDDED-67CA-48CB-9831-A0830C285ABE}" srcOrd="0" destOrd="0" presId="urn:microsoft.com/office/officeart/2005/8/layout/hierarchy3"/>
    <dgm:cxn modelId="{4D393A13-209A-4B15-B036-E56D84DF6129}" type="presParOf" srcId="{D60AE429-8C6A-457F-BE1F-3148F2CE08BA}" destId="{D3EEC0CB-1619-4A92-99D7-D528790BAD2A}" srcOrd="1" destOrd="0" presId="urn:microsoft.com/office/officeart/2005/8/layout/hierarchy3"/>
    <dgm:cxn modelId="{23C4FE34-0107-417F-98A0-E6B5DBE48533}" type="presParOf" srcId="{D60AE429-8C6A-457F-BE1F-3148F2CE08BA}" destId="{A8DC8BB1-14D7-4FBD-A115-4EDF8F8BE0CB}" srcOrd="2" destOrd="0" presId="urn:microsoft.com/office/officeart/2005/8/layout/hierarchy3"/>
    <dgm:cxn modelId="{A527BB69-51DF-4A05-B535-01C245D4FE3A}" type="presParOf" srcId="{D60AE429-8C6A-457F-BE1F-3148F2CE08BA}" destId="{D173B801-AE59-48C4-BD05-2BD1AA3A4BED}" srcOrd="3" destOrd="0" presId="urn:microsoft.com/office/officeart/2005/8/layout/hierarchy3"/>
    <dgm:cxn modelId="{BE1405DB-2F9A-40F4-AFC6-27752A44C84B}" type="presParOf" srcId="{D60AE429-8C6A-457F-BE1F-3148F2CE08BA}" destId="{2028AF32-B32B-4F32-A5C8-E1C6B8861360}" srcOrd="4" destOrd="0" presId="urn:microsoft.com/office/officeart/2005/8/layout/hierarchy3"/>
    <dgm:cxn modelId="{496109B6-94B0-4594-B48C-B9B75641A271}" type="presParOf" srcId="{D60AE429-8C6A-457F-BE1F-3148F2CE08BA}" destId="{135C9AA2-694B-42F3-9C60-ABCC802017A0}" srcOrd="5" destOrd="0" presId="urn:microsoft.com/office/officeart/2005/8/layout/hierarchy3"/>
    <dgm:cxn modelId="{049E3848-6C23-4F44-B4F4-52DA28E139E2}" type="presParOf" srcId="{ADDB3A29-F7F4-455A-864F-1AC5B021A9C2}" destId="{3E8D7D7E-6901-4659-95A4-4B5667DB7674}" srcOrd="2" destOrd="0" presId="urn:microsoft.com/office/officeart/2005/8/layout/hierarchy3"/>
    <dgm:cxn modelId="{AC2A54F6-E329-443D-A942-4E89D69B95C5}" type="presParOf" srcId="{3E8D7D7E-6901-4659-95A4-4B5667DB7674}" destId="{452FF224-AE6A-4080-9C6E-70825C1F3665}" srcOrd="0" destOrd="0" presId="urn:microsoft.com/office/officeart/2005/8/layout/hierarchy3"/>
    <dgm:cxn modelId="{41513916-4246-40FB-8F97-4224DD8CB291}" type="presParOf" srcId="{452FF224-AE6A-4080-9C6E-70825C1F3665}" destId="{2B888718-0283-4B3E-BDDE-5DD2CF62B6EE}" srcOrd="0" destOrd="0" presId="urn:microsoft.com/office/officeart/2005/8/layout/hierarchy3"/>
    <dgm:cxn modelId="{C3852703-BBBE-4E06-93C1-10F3ADB5F79E}" type="presParOf" srcId="{452FF224-AE6A-4080-9C6E-70825C1F3665}" destId="{6286AD5F-C7E3-44C7-A6E5-14D9EA95F9B0}" srcOrd="1" destOrd="0" presId="urn:microsoft.com/office/officeart/2005/8/layout/hierarchy3"/>
    <dgm:cxn modelId="{FC99E584-B171-4CBE-ACD3-A88BF6A41E4F}" type="presParOf" srcId="{3E8D7D7E-6901-4659-95A4-4B5667DB7674}" destId="{DFAD062E-83A8-455E-A1C0-92BFD0BDE257}" srcOrd="1" destOrd="0" presId="urn:microsoft.com/office/officeart/2005/8/layout/hierarchy3"/>
    <dgm:cxn modelId="{51B94E11-DB48-4CF6-9CB3-8FA8048AA412}" type="presParOf" srcId="{DFAD062E-83A8-455E-A1C0-92BFD0BDE257}" destId="{2B78295C-1ACA-4D69-81CE-F1E246234D82}" srcOrd="0" destOrd="0" presId="urn:microsoft.com/office/officeart/2005/8/layout/hierarchy3"/>
    <dgm:cxn modelId="{A66FA66C-56EF-49E8-AFAA-20FC9C97101F}" type="presParOf" srcId="{DFAD062E-83A8-455E-A1C0-92BFD0BDE257}" destId="{79CBEF6C-02C1-4376-93A0-ECE93DDD2D1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3A3BF2-3204-459E-88EC-F3386DC0D12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6C6BD31-2C0B-42E5-9DF1-BA9FE2930CA5}">
      <dgm:prSet phldrT="[Texto]" custT="1"/>
      <dgm:spPr/>
      <dgm:t>
        <a:bodyPr/>
        <a:lstStyle/>
        <a:p>
          <a:r>
            <a:rPr lang="es-MX" sz="2800" dirty="0"/>
            <a:t>Tipos de escala </a:t>
          </a:r>
        </a:p>
      </dgm:t>
    </dgm:pt>
    <dgm:pt modelId="{738C25F5-290E-4876-A368-215F70CF15B7}" type="parTrans" cxnId="{01D3EE32-285C-4BE4-B636-EB8C925A8F39}">
      <dgm:prSet/>
      <dgm:spPr/>
      <dgm:t>
        <a:bodyPr/>
        <a:lstStyle/>
        <a:p>
          <a:endParaRPr lang="es-MX" sz="3600"/>
        </a:p>
      </dgm:t>
    </dgm:pt>
    <dgm:pt modelId="{CA6056E5-652B-4A4B-BE9B-1E8287DB5D4D}" type="sibTrans" cxnId="{01D3EE32-285C-4BE4-B636-EB8C925A8F39}">
      <dgm:prSet/>
      <dgm:spPr/>
      <dgm:t>
        <a:bodyPr/>
        <a:lstStyle/>
        <a:p>
          <a:endParaRPr lang="es-MX" sz="3600"/>
        </a:p>
      </dgm:t>
    </dgm:pt>
    <dgm:pt modelId="{DE216629-7C25-4317-A22D-2CF0E88C17F9}">
      <dgm:prSet phldrT="[Texto]" custT="1"/>
      <dgm:spPr/>
      <dgm:t>
        <a:bodyPr/>
        <a:lstStyle/>
        <a:p>
          <a:r>
            <a:rPr lang="es-MX" sz="1050" dirty="0"/>
            <a:t>Mundial </a:t>
          </a:r>
        </a:p>
        <a:p>
          <a:r>
            <a:rPr lang="es-MX" sz="1050" dirty="0"/>
            <a:t>Nacional </a:t>
          </a:r>
        </a:p>
        <a:p>
          <a:r>
            <a:rPr lang="es-MX" sz="1050" dirty="0"/>
            <a:t>Local </a:t>
          </a:r>
        </a:p>
      </dgm:t>
    </dgm:pt>
    <dgm:pt modelId="{9EEB6B07-6977-4E18-8C32-32CC0B9F83F7}" type="parTrans" cxnId="{1A9BD57F-7103-4D15-B10D-8843C5369259}">
      <dgm:prSet/>
      <dgm:spPr/>
      <dgm:t>
        <a:bodyPr/>
        <a:lstStyle/>
        <a:p>
          <a:endParaRPr lang="es-MX" sz="3600"/>
        </a:p>
      </dgm:t>
    </dgm:pt>
    <dgm:pt modelId="{2060C1E0-BCE2-41AE-BEA2-50BD967698A2}" type="sibTrans" cxnId="{1A9BD57F-7103-4D15-B10D-8843C5369259}">
      <dgm:prSet/>
      <dgm:spPr/>
      <dgm:t>
        <a:bodyPr/>
        <a:lstStyle/>
        <a:p>
          <a:endParaRPr lang="es-MX" sz="3600"/>
        </a:p>
      </dgm:t>
    </dgm:pt>
    <dgm:pt modelId="{B08A03A1-3E2B-411D-9B6A-D2EACDAE0835}">
      <dgm:prSet phldrT="[Texto]" custT="1"/>
      <dgm:spPr/>
      <dgm:t>
        <a:bodyPr/>
        <a:lstStyle/>
        <a:p>
          <a:r>
            <a:rPr lang="es-MX" sz="2800" dirty="0"/>
            <a:t>Tipos de representación del espacio geográfico </a:t>
          </a:r>
        </a:p>
      </dgm:t>
    </dgm:pt>
    <dgm:pt modelId="{2C015B5D-30CE-45ED-8B2D-B36516C34D7A}" type="parTrans" cxnId="{2AE7ECBF-575F-4102-A0DD-2480BA53CDF6}">
      <dgm:prSet/>
      <dgm:spPr/>
      <dgm:t>
        <a:bodyPr/>
        <a:lstStyle/>
        <a:p>
          <a:endParaRPr lang="es-MX" sz="3600"/>
        </a:p>
      </dgm:t>
    </dgm:pt>
    <dgm:pt modelId="{B7495978-7755-4977-B731-9F0E21F9688E}" type="sibTrans" cxnId="{2AE7ECBF-575F-4102-A0DD-2480BA53CDF6}">
      <dgm:prSet/>
      <dgm:spPr/>
      <dgm:t>
        <a:bodyPr/>
        <a:lstStyle/>
        <a:p>
          <a:endParaRPr lang="es-MX" sz="3600"/>
        </a:p>
      </dgm:t>
    </dgm:pt>
    <dgm:pt modelId="{47098070-51E0-4610-9468-DBAF2AF48FA1}">
      <dgm:prSet phldrT="[Texto]" custT="1"/>
      <dgm:spPr/>
      <dgm:t>
        <a:bodyPr/>
        <a:lstStyle/>
        <a:p>
          <a:r>
            <a:rPr lang="es-MX" sz="1050" dirty="0"/>
            <a:t>Croquis Es una representación de un lugar, de tal manera que a través de un serie de trazos se dibuja un espacio concreto.</a:t>
          </a:r>
        </a:p>
      </dgm:t>
    </dgm:pt>
    <dgm:pt modelId="{62EC09FF-6E82-480A-A5D8-CCB5707BF48C}" type="parTrans" cxnId="{AD831250-0411-4567-869C-36548A83A45C}">
      <dgm:prSet/>
      <dgm:spPr/>
      <dgm:t>
        <a:bodyPr/>
        <a:lstStyle/>
        <a:p>
          <a:endParaRPr lang="es-MX" sz="3600"/>
        </a:p>
      </dgm:t>
    </dgm:pt>
    <dgm:pt modelId="{975B23C1-C584-4680-B6FF-71A343259CAB}" type="sibTrans" cxnId="{AD831250-0411-4567-869C-36548A83A45C}">
      <dgm:prSet/>
      <dgm:spPr/>
      <dgm:t>
        <a:bodyPr/>
        <a:lstStyle/>
        <a:p>
          <a:endParaRPr lang="es-MX" sz="3600"/>
        </a:p>
      </dgm:t>
    </dgm:pt>
    <dgm:pt modelId="{2D7E5EEB-C87C-4724-BBAF-B940B116E7D7}">
      <dgm:prSet phldrT="[Texto]" custT="1"/>
      <dgm:spPr/>
      <dgm:t>
        <a:bodyPr/>
        <a:lstStyle/>
        <a:p>
          <a:r>
            <a:rPr lang="es-MX" sz="1050" dirty="0"/>
            <a:t>Plano Son representaciones geográficas de grandes extensiones de un territorio, son mayores a las que se representan normalmente.</a:t>
          </a:r>
        </a:p>
      </dgm:t>
    </dgm:pt>
    <dgm:pt modelId="{016EE0DF-0D98-4333-AF08-01BFF97EB1B0}" type="parTrans" cxnId="{D6C7BF7F-E6D0-4424-BA99-EADB6292028E}">
      <dgm:prSet/>
      <dgm:spPr/>
      <dgm:t>
        <a:bodyPr/>
        <a:lstStyle/>
        <a:p>
          <a:endParaRPr lang="es-MX" sz="3600"/>
        </a:p>
      </dgm:t>
    </dgm:pt>
    <dgm:pt modelId="{C9BFF490-C819-4AAF-A938-14F084786B99}" type="sibTrans" cxnId="{D6C7BF7F-E6D0-4424-BA99-EADB6292028E}">
      <dgm:prSet/>
      <dgm:spPr/>
      <dgm:t>
        <a:bodyPr/>
        <a:lstStyle/>
        <a:p>
          <a:endParaRPr lang="es-MX" sz="3600"/>
        </a:p>
      </dgm:t>
    </dgm:pt>
    <dgm:pt modelId="{A2A32E6B-55FF-4F0C-A06F-A449D5C9A366}">
      <dgm:prSet custT="1"/>
      <dgm:spPr/>
      <dgm:t>
        <a:bodyPr/>
        <a:lstStyle/>
        <a:p>
          <a:r>
            <a:rPr lang="es-MX" sz="2800" dirty="0"/>
            <a:t>Categorías de análisis del espacio Geográfico</a:t>
          </a:r>
        </a:p>
      </dgm:t>
    </dgm:pt>
    <dgm:pt modelId="{45480883-008B-4ADE-A0D7-B51CF4EDFBED}" type="parTrans" cxnId="{FB40EE2D-9DB9-4EDA-8EC1-14305B098DDF}">
      <dgm:prSet/>
      <dgm:spPr/>
      <dgm:t>
        <a:bodyPr/>
        <a:lstStyle/>
        <a:p>
          <a:endParaRPr lang="es-MX" sz="3600"/>
        </a:p>
      </dgm:t>
    </dgm:pt>
    <dgm:pt modelId="{D6AB0067-6810-4CD4-9A50-23944A14D0B7}" type="sibTrans" cxnId="{FB40EE2D-9DB9-4EDA-8EC1-14305B098DDF}">
      <dgm:prSet/>
      <dgm:spPr/>
      <dgm:t>
        <a:bodyPr/>
        <a:lstStyle/>
        <a:p>
          <a:endParaRPr lang="es-MX" sz="3600"/>
        </a:p>
      </dgm:t>
    </dgm:pt>
    <dgm:pt modelId="{15BDB5F6-9ACE-46B3-9226-A0C92D05088A}">
      <dgm:prSet custT="1"/>
      <dgm:spPr/>
      <dgm:t>
        <a:bodyPr/>
        <a:lstStyle/>
        <a:p>
          <a:endParaRPr lang="es-MX" sz="1050" dirty="0"/>
        </a:p>
        <a:p>
          <a:r>
            <a:rPr lang="es-MX" sz="1050" dirty="0"/>
            <a:t>Lugar </a:t>
          </a:r>
        </a:p>
        <a:p>
          <a:r>
            <a:rPr lang="es-MX" sz="1050" dirty="0"/>
            <a:t>Medio </a:t>
          </a:r>
        </a:p>
        <a:p>
          <a:r>
            <a:rPr lang="es-MX" sz="1050" dirty="0"/>
            <a:t>Paisaje</a:t>
          </a:r>
        </a:p>
        <a:p>
          <a:r>
            <a:rPr lang="es-MX" sz="1050" dirty="0" err="1"/>
            <a:t>Reg</a:t>
          </a:r>
          <a:r>
            <a:rPr lang="es-MX" sz="1050" dirty="0" err="1">
              <a:highlight>
                <a:srgbClr val="FFFF00"/>
              </a:highlight>
            </a:rPr>
            <a:t>io</a:t>
          </a:r>
          <a:r>
            <a:rPr lang="es-MX" sz="1050" dirty="0" err="1"/>
            <a:t>n</a:t>
          </a:r>
          <a:r>
            <a:rPr lang="es-MX" sz="1050" dirty="0"/>
            <a:t> </a:t>
          </a:r>
        </a:p>
        <a:p>
          <a:r>
            <a:rPr lang="es-MX" sz="1050" dirty="0"/>
            <a:t>Territorio </a:t>
          </a:r>
        </a:p>
        <a:p>
          <a:endParaRPr lang="es-MX" sz="1050" dirty="0"/>
        </a:p>
      </dgm:t>
    </dgm:pt>
    <dgm:pt modelId="{002FE817-BADD-4E2A-99AF-58B1351BD770}" type="parTrans" cxnId="{E97F49CB-8677-4E33-93DE-217CE233B6A4}">
      <dgm:prSet/>
      <dgm:spPr/>
      <dgm:t>
        <a:bodyPr/>
        <a:lstStyle/>
        <a:p>
          <a:endParaRPr lang="es-MX" sz="3600"/>
        </a:p>
      </dgm:t>
    </dgm:pt>
    <dgm:pt modelId="{A18C3E19-8EDE-49AB-A199-F2561C1E33CA}" type="sibTrans" cxnId="{E97F49CB-8677-4E33-93DE-217CE233B6A4}">
      <dgm:prSet/>
      <dgm:spPr/>
      <dgm:t>
        <a:bodyPr/>
        <a:lstStyle/>
        <a:p>
          <a:endParaRPr lang="es-MX" sz="3600"/>
        </a:p>
      </dgm:t>
    </dgm:pt>
    <dgm:pt modelId="{65AF7FB4-36A0-43A5-B2AD-CC4ACD57462C}">
      <dgm:prSet custT="1"/>
      <dgm:spPr/>
      <dgm:t>
        <a:bodyPr/>
        <a:lstStyle/>
        <a:p>
          <a:r>
            <a:rPr lang="es-MX" sz="1050" dirty="0"/>
            <a:t> Mapa Representación geográfica de algún territorio, en una superficie plana.</a:t>
          </a:r>
        </a:p>
      </dgm:t>
    </dgm:pt>
    <dgm:pt modelId="{56D66AFA-8255-4EBB-9F27-6CA0426DC73A}" type="parTrans" cxnId="{518113FF-40BB-4B76-97C1-73B885BE2AA8}">
      <dgm:prSet/>
      <dgm:spPr/>
      <dgm:t>
        <a:bodyPr/>
        <a:lstStyle/>
        <a:p>
          <a:endParaRPr lang="es-MX" sz="3600"/>
        </a:p>
      </dgm:t>
    </dgm:pt>
    <dgm:pt modelId="{C841D852-728A-48E6-9117-8CBC76DC5781}" type="sibTrans" cxnId="{518113FF-40BB-4B76-97C1-73B885BE2AA8}">
      <dgm:prSet/>
      <dgm:spPr/>
      <dgm:t>
        <a:bodyPr/>
        <a:lstStyle/>
        <a:p>
          <a:endParaRPr lang="es-MX" sz="3600"/>
        </a:p>
      </dgm:t>
    </dgm:pt>
    <dgm:pt modelId="{4C95394A-05A1-4C21-B179-51856AB5BBC5}">
      <dgm:prSet/>
      <dgm:spPr/>
      <dgm:t>
        <a:bodyPr/>
        <a:lstStyle/>
        <a:p>
          <a:r>
            <a:rPr lang="es-MX" dirty="0"/>
            <a:t>Tipos de representación del espacio </a:t>
          </a:r>
          <a:r>
            <a:rPr lang="es-MX" dirty="0" err="1"/>
            <a:t>geog</a:t>
          </a:r>
          <a:r>
            <a:rPr lang="es-MX" dirty="0" err="1">
              <a:highlight>
                <a:srgbClr val="FFFF00"/>
              </a:highlight>
            </a:rPr>
            <a:t>ra</a:t>
          </a:r>
          <a:r>
            <a:rPr lang="es-MX" dirty="0" err="1"/>
            <a:t>fico</a:t>
          </a:r>
          <a:r>
            <a:rPr lang="es-MX" dirty="0"/>
            <a:t> </a:t>
          </a:r>
        </a:p>
      </dgm:t>
    </dgm:pt>
    <dgm:pt modelId="{B786B968-1223-48BB-98B3-1999F2AAD6EC}" type="parTrans" cxnId="{57915852-6CCE-4072-8AB9-30AADAF5BC95}">
      <dgm:prSet/>
      <dgm:spPr/>
      <dgm:t>
        <a:bodyPr/>
        <a:lstStyle/>
        <a:p>
          <a:endParaRPr lang="es-MX"/>
        </a:p>
      </dgm:t>
    </dgm:pt>
    <dgm:pt modelId="{86F14486-5102-4FBE-9506-318BED2AD92C}" type="sibTrans" cxnId="{57915852-6CCE-4072-8AB9-30AADAF5BC95}">
      <dgm:prSet/>
      <dgm:spPr/>
      <dgm:t>
        <a:bodyPr/>
        <a:lstStyle/>
        <a:p>
          <a:endParaRPr lang="es-MX"/>
        </a:p>
      </dgm:t>
    </dgm:pt>
    <dgm:pt modelId="{19DBE48C-82A6-4712-A9C1-B231C9195DF4}">
      <dgm:prSet/>
      <dgm:spPr/>
      <dgm:t>
        <a:bodyPr/>
        <a:lstStyle/>
        <a:p>
          <a:r>
            <a:rPr lang="es-MX" dirty="0"/>
            <a:t>Atlas Mapas temáticos organizados, acompañados de datos estadísticos y monográficos que ofrecen información geográfica del mundo y/o de una parte de el.</a:t>
          </a:r>
        </a:p>
      </dgm:t>
    </dgm:pt>
    <dgm:pt modelId="{09BAEDE5-06AF-42E9-A95B-ED072270A451}" type="parTrans" cxnId="{FA618181-ABAD-4075-9B54-381564D3D992}">
      <dgm:prSet/>
      <dgm:spPr/>
      <dgm:t>
        <a:bodyPr/>
        <a:lstStyle/>
        <a:p>
          <a:endParaRPr lang="es-MX"/>
        </a:p>
      </dgm:t>
    </dgm:pt>
    <dgm:pt modelId="{CA37DA71-8932-4D66-8E7C-597279F77A5D}" type="sibTrans" cxnId="{FA618181-ABAD-4075-9B54-381564D3D992}">
      <dgm:prSet/>
      <dgm:spPr/>
      <dgm:t>
        <a:bodyPr/>
        <a:lstStyle/>
        <a:p>
          <a:endParaRPr lang="es-MX"/>
        </a:p>
      </dgm:t>
    </dgm:pt>
    <dgm:pt modelId="{23F7710F-E206-4FFA-9E0E-4A0A4B8F4FCF}">
      <dgm:prSet/>
      <dgm:spPr/>
      <dgm:t>
        <a:bodyPr/>
        <a:lstStyle/>
        <a:p>
          <a:r>
            <a:rPr lang="es-MX" dirty="0"/>
            <a:t>Globo terráqueo Representación u objeto tridimensional de forma esférica donde se encuentran representados los mares, continentes, se puede observar la división política, </a:t>
          </a:r>
          <a:r>
            <a:rPr lang="es-MX" dirty="0" err="1"/>
            <a:t>relieves,etc</a:t>
          </a:r>
          <a:r>
            <a:rPr lang="es-MX" dirty="0"/>
            <a:t>. </a:t>
          </a:r>
        </a:p>
      </dgm:t>
    </dgm:pt>
    <dgm:pt modelId="{C4B9FB2D-3905-4768-A83A-5BD8E08D004F}" type="parTrans" cxnId="{F65F0A56-1227-4D6A-9EE1-2C0D4136326E}">
      <dgm:prSet/>
      <dgm:spPr/>
      <dgm:t>
        <a:bodyPr/>
        <a:lstStyle/>
        <a:p>
          <a:endParaRPr lang="es-MX"/>
        </a:p>
      </dgm:t>
    </dgm:pt>
    <dgm:pt modelId="{65112CF8-3CFF-42CE-AB5E-CBC4C50BB1D8}" type="sibTrans" cxnId="{F65F0A56-1227-4D6A-9EE1-2C0D4136326E}">
      <dgm:prSet/>
      <dgm:spPr/>
      <dgm:t>
        <a:bodyPr/>
        <a:lstStyle/>
        <a:p>
          <a:endParaRPr lang="es-MX"/>
        </a:p>
      </dgm:t>
    </dgm:pt>
    <dgm:pt modelId="{1031C733-CB64-4B50-B57C-AA235E377E30}">
      <dgm:prSet/>
      <dgm:spPr/>
      <dgm:t>
        <a:bodyPr/>
        <a:lstStyle/>
        <a:p>
          <a:r>
            <a:rPr lang="es-MX" dirty="0"/>
            <a:t>Fotografía aérea Representación fiel del terreno, es un elemento básico para generar modelos y productos para el conocimiento del territorio. Se toma con cámaras especiales que van montadas en un avión.</a:t>
          </a:r>
        </a:p>
      </dgm:t>
    </dgm:pt>
    <dgm:pt modelId="{3C1CDE03-78DE-424B-85BC-F10EFF981E63}" type="parTrans" cxnId="{BBCBD86F-003E-4200-874A-9E2B27A90F24}">
      <dgm:prSet/>
      <dgm:spPr/>
      <dgm:t>
        <a:bodyPr/>
        <a:lstStyle/>
        <a:p>
          <a:endParaRPr lang="es-MX"/>
        </a:p>
      </dgm:t>
    </dgm:pt>
    <dgm:pt modelId="{8DC0A5C0-7F17-4528-83D9-4B7E1F2D88DB}" type="sibTrans" cxnId="{BBCBD86F-003E-4200-874A-9E2B27A90F24}">
      <dgm:prSet/>
      <dgm:spPr/>
      <dgm:t>
        <a:bodyPr/>
        <a:lstStyle/>
        <a:p>
          <a:endParaRPr lang="es-MX"/>
        </a:p>
      </dgm:t>
    </dgm:pt>
    <dgm:pt modelId="{ADDB3A29-F7F4-455A-864F-1AC5B021A9C2}" type="pres">
      <dgm:prSet presAssocID="{8A3A3BF2-3204-459E-88EC-F3386DC0D12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01A973-6521-494E-AA2F-6972A91DC303}" type="pres">
      <dgm:prSet presAssocID="{C6C6BD31-2C0B-42E5-9DF1-BA9FE2930CA5}" presName="root" presStyleCnt="0"/>
      <dgm:spPr/>
    </dgm:pt>
    <dgm:pt modelId="{2C53918B-9078-47E1-80EA-F36579369E97}" type="pres">
      <dgm:prSet presAssocID="{C6C6BD31-2C0B-42E5-9DF1-BA9FE2930CA5}" presName="rootComposite" presStyleCnt="0"/>
      <dgm:spPr/>
    </dgm:pt>
    <dgm:pt modelId="{52CE0EA7-83C4-4554-91EB-0B4B8BCFD888}" type="pres">
      <dgm:prSet presAssocID="{C6C6BD31-2C0B-42E5-9DF1-BA9FE2930CA5}" presName="rootText" presStyleLbl="node1" presStyleIdx="0" presStyleCnt="4" custScaleX="312626" custScaleY="282788"/>
      <dgm:spPr/>
    </dgm:pt>
    <dgm:pt modelId="{1397D525-AB8C-42B4-A7EA-F12476557CCC}" type="pres">
      <dgm:prSet presAssocID="{C6C6BD31-2C0B-42E5-9DF1-BA9FE2930CA5}" presName="rootConnector" presStyleLbl="node1" presStyleIdx="0" presStyleCnt="4"/>
      <dgm:spPr/>
    </dgm:pt>
    <dgm:pt modelId="{E60A9F16-E16B-4186-A52E-C0AADEB8173D}" type="pres">
      <dgm:prSet presAssocID="{C6C6BD31-2C0B-42E5-9DF1-BA9FE2930CA5}" presName="childShape" presStyleCnt="0"/>
      <dgm:spPr/>
    </dgm:pt>
    <dgm:pt modelId="{72A19ECD-7B7E-4925-8B15-3E61648C5991}" type="pres">
      <dgm:prSet presAssocID="{9EEB6B07-6977-4E18-8C32-32CC0B9F83F7}" presName="Name13" presStyleLbl="parChTrans1D2" presStyleIdx="0" presStyleCnt="8" custSzX="242034" custSzY="1393953"/>
      <dgm:spPr/>
    </dgm:pt>
    <dgm:pt modelId="{D7673E95-101D-4FCC-A6F8-97E2BD36FAC9}" type="pres">
      <dgm:prSet presAssocID="{DE216629-7C25-4317-A22D-2CF0E88C17F9}" presName="childText" presStyleLbl="bgAcc1" presStyleIdx="0" presStyleCnt="8" custScaleX="312626" custScaleY="282788">
        <dgm:presLayoutVars>
          <dgm:bulletEnabled val="1"/>
        </dgm:presLayoutVars>
      </dgm:prSet>
      <dgm:spPr/>
    </dgm:pt>
    <dgm:pt modelId="{4EC10731-8385-4A58-9CD7-E35C5B479155}" type="pres">
      <dgm:prSet presAssocID="{B08A03A1-3E2B-411D-9B6A-D2EACDAE0835}" presName="root" presStyleCnt="0"/>
      <dgm:spPr/>
    </dgm:pt>
    <dgm:pt modelId="{A286D5FA-62C5-4E8B-A30F-2DC2684DCDF4}" type="pres">
      <dgm:prSet presAssocID="{B08A03A1-3E2B-411D-9B6A-D2EACDAE0835}" presName="rootComposite" presStyleCnt="0"/>
      <dgm:spPr/>
    </dgm:pt>
    <dgm:pt modelId="{BEA8F36F-2846-4210-B328-678DD687F6E3}" type="pres">
      <dgm:prSet presAssocID="{B08A03A1-3E2B-411D-9B6A-D2EACDAE0835}" presName="rootText" presStyleLbl="node1" presStyleIdx="1" presStyleCnt="4" custScaleX="486132" custScaleY="282788" custLinFactNeighborX="0"/>
      <dgm:spPr/>
    </dgm:pt>
    <dgm:pt modelId="{6561785E-DFED-4664-B9F0-E703375015AD}" type="pres">
      <dgm:prSet presAssocID="{B08A03A1-3E2B-411D-9B6A-D2EACDAE0835}" presName="rootConnector" presStyleLbl="node1" presStyleIdx="1" presStyleCnt="4"/>
      <dgm:spPr/>
    </dgm:pt>
    <dgm:pt modelId="{D60AE429-8C6A-457F-BE1F-3148F2CE08BA}" type="pres">
      <dgm:prSet presAssocID="{B08A03A1-3E2B-411D-9B6A-D2EACDAE0835}" presName="childShape" presStyleCnt="0"/>
      <dgm:spPr/>
    </dgm:pt>
    <dgm:pt modelId="{E3DEDDED-67CA-48CB-9831-A0830C285ABE}" type="pres">
      <dgm:prSet presAssocID="{62EC09FF-6E82-480A-A5D8-CCB5707BF48C}" presName="Name13" presStyleLbl="parChTrans1D2" presStyleIdx="1" presStyleCnt="8" custSzX="242034" custSzY="1393953"/>
      <dgm:spPr/>
    </dgm:pt>
    <dgm:pt modelId="{D3EEC0CB-1619-4A92-99D7-D528790BAD2A}" type="pres">
      <dgm:prSet presAssocID="{47098070-51E0-4610-9468-DBAF2AF48FA1}" presName="childText" presStyleLbl="bgAcc1" presStyleIdx="1" presStyleCnt="8" custScaleX="312626" custScaleY="282788">
        <dgm:presLayoutVars>
          <dgm:bulletEnabled val="1"/>
        </dgm:presLayoutVars>
      </dgm:prSet>
      <dgm:spPr/>
    </dgm:pt>
    <dgm:pt modelId="{A8DC8BB1-14D7-4FBD-A115-4EDF8F8BE0CB}" type="pres">
      <dgm:prSet presAssocID="{016EE0DF-0D98-4333-AF08-01BFF97EB1B0}" presName="Name13" presStyleLbl="parChTrans1D2" presStyleIdx="2" presStyleCnt="8" custSzX="242034" custSzY="3817845"/>
      <dgm:spPr/>
    </dgm:pt>
    <dgm:pt modelId="{D173B801-AE59-48C4-BD05-2BD1AA3A4BED}" type="pres">
      <dgm:prSet presAssocID="{2D7E5EEB-C87C-4724-BBAF-B940B116E7D7}" presName="childText" presStyleLbl="bgAcc1" presStyleIdx="2" presStyleCnt="8" custScaleX="312626" custScaleY="282788">
        <dgm:presLayoutVars>
          <dgm:bulletEnabled val="1"/>
        </dgm:presLayoutVars>
      </dgm:prSet>
      <dgm:spPr/>
    </dgm:pt>
    <dgm:pt modelId="{2028AF32-B32B-4F32-A5C8-E1C6B8861360}" type="pres">
      <dgm:prSet presAssocID="{56D66AFA-8255-4EBB-9F27-6CA0426DC73A}" presName="Name13" presStyleLbl="parChTrans1D2" presStyleIdx="3" presStyleCnt="8" custSzX="242034" custSzY="6241737"/>
      <dgm:spPr/>
    </dgm:pt>
    <dgm:pt modelId="{135C9AA2-694B-42F3-9C60-ABCC802017A0}" type="pres">
      <dgm:prSet presAssocID="{65AF7FB4-36A0-43A5-B2AD-CC4ACD57462C}" presName="childText" presStyleLbl="bgAcc1" presStyleIdx="3" presStyleCnt="8" custScaleX="312626" custScaleY="282788">
        <dgm:presLayoutVars>
          <dgm:bulletEnabled val="1"/>
        </dgm:presLayoutVars>
      </dgm:prSet>
      <dgm:spPr/>
    </dgm:pt>
    <dgm:pt modelId="{376F05DC-0CAF-4602-85D9-953932F46882}" type="pres">
      <dgm:prSet presAssocID="{4C95394A-05A1-4C21-B179-51856AB5BBC5}" presName="root" presStyleCnt="0"/>
      <dgm:spPr/>
    </dgm:pt>
    <dgm:pt modelId="{6998ABEE-6D84-42DF-AB20-A261634E7A8B}" type="pres">
      <dgm:prSet presAssocID="{4C95394A-05A1-4C21-B179-51856AB5BBC5}" presName="rootComposite" presStyleCnt="0"/>
      <dgm:spPr/>
    </dgm:pt>
    <dgm:pt modelId="{1A24AA97-2CB0-4E0B-9580-CB07B41C45BC}" type="pres">
      <dgm:prSet presAssocID="{4C95394A-05A1-4C21-B179-51856AB5BBC5}" presName="rootText" presStyleLbl="node1" presStyleIdx="2" presStyleCnt="4" custScaleX="326265" custScaleY="427986"/>
      <dgm:spPr/>
    </dgm:pt>
    <dgm:pt modelId="{DC2B7E71-B9F6-4220-9BDF-E1313BBFAAD5}" type="pres">
      <dgm:prSet presAssocID="{4C95394A-05A1-4C21-B179-51856AB5BBC5}" presName="rootConnector" presStyleLbl="node1" presStyleIdx="2" presStyleCnt="4"/>
      <dgm:spPr/>
    </dgm:pt>
    <dgm:pt modelId="{04F60E43-572A-4464-8133-6CB63EBCCED0}" type="pres">
      <dgm:prSet presAssocID="{4C95394A-05A1-4C21-B179-51856AB5BBC5}" presName="childShape" presStyleCnt="0"/>
      <dgm:spPr/>
    </dgm:pt>
    <dgm:pt modelId="{D8319215-07A4-487B-A931-F22A3EE54FC4}" type="pres">
      <dgm:prSet presAssocID="{09BAEDE5-06AF-42E9-A95B-ED072270A451}" presName="Name13" presStyleLbl="parChTrans1D2" presStyleIdx="4" presStyleCnt="8"/>
      <dgm:spPr/>
    </dgm:pt>
    <dgm:pt modelId="{64471DBC-2753-48DB-854D-96521007C66F}" type="pres">
      <dgm:prSet presAssocID="{19DBE48C-82A6-4712-A9C1-B231C9195DF4}" presName="childText" presStyleLbl="bgAcc1" presStyleIdx="4" presStyleCnt="8" custScaleX="360859" custScaleY="285361">
        <dgm:presLayoutVars>
          <dgm:bulletEnabled val="1"/>
        </dgm:presLayoutVars>
      </dgm:prSet>
      <dgm:spPr/>
    </dgm:pt>
    <dgm:pt modelId="{1B988CA3-927B-4FC3-AB51-81E2D93F8323}" type="pres">
      <dgm:prSet presAssocID="{C4B9FB2D-3905-4768-A83A-5BD8E08D004F}" presName="Name13" presStyleLbl="parChTrans1D2" presStyleIdx="5" presStyleCnt="8"/>
      <dgm:spPr/>
    </dgm:pt>
    <dgm:pt modelId="{C049BF86-18DD-4755-82FE-F0CB98C98197}" type="pres">
      <dgm:prSet presAssocID="{23F7710F-E206-4FFA-9E0E-4A0A4B8F4FCF}" presName="childText" presStyleLbl="bgAcc1" presStyleIdx="5" presStyleCnt="8" custScaleX="679238" custScaleY="276472">
        <dgm:presLayoutVars>
          <dgm:bulletEnabled val="1"/>
        </dgm:presLayoutVars>
      </dgm:prSet>
      <dgm:spPr/>
    </dgm:pt>
    <dgm:pt modelId="{E2A7E38D-46ED-405B-B328-1688DE4E0A14}" type="pres">
      <dgm:prSet presAssocID="{3C1CDE03-78DE-424B-85BC-F10EFF981E63}" presName="Name13" presStyleLbl="parChTrans1D2" presStyleIdx="6" presStyleCnt="8"/>
      <dgm:spPr/>
    </dgm:pt>
    <dgm:pt modelId="{9BB82C62-E32C-441F-8195-7849CA53D980}" type="pres">
      <dgm:prSet presAssocID="{1031C733-CB64-4B50-B57C-AA235E377E30}" presName="childText" presStyleLbl="bgAcc1" presStyleIdx="6" presStyleCnt="8" custScaleX="742914" custScaleY="208651">
        <dgm:presLayoutVars>
          <dgm:bulletEnabled val="1"/>
        </dgm:presLayoutVars>
      </dgm:prSet>
      <dgm:spPr/>
    </dgm:pt>
    <dgm:pt modelId="{C4F2AAA2-C116-4432-81A8-AEEB7F248F24}" type="pres">
      <dgm:prSet presAssocID="{A2A32E6B-55FF-4F0C-A06F-A449D5C9A366}" presName="root" presStyleCnt="0"/>
      <dgm:spPr/>
    </dgm:pt>
    <dgm:pt modelId="{87150D34-4B74-4BE0-A547-B4A2E4A2341A}" type="pres">
      <dgm:prSet presAssocID="{A2A32E6B-55FF-4F0C-A06F-A449D5C9A366}" presName="rootComposite" presStyleCnt="0"/>
      <dgm:spPr/>
    </dgm:pt>
    <dgm:pt modelId="{69E86D73-0415-4F27-8649-B5B796B10B1C}" type="pres">
      <dgm:prSet presAssocID="{A2A32E6B-55FF-4F0C-A06F-A449D5C9A366}" presName="rootText" presStyleLbl="node1" presStyleIdx="3" presStyleCnt="4" custScaleX="312626" custScaleY="395832"/>
      <dgm:spPr/>
    </dgm:pt>
    <dgm:pt modelId="{4C66A76A-7831-4C9B-A6BB-4F8C16D7BDE2}" type="pres">
      <dgm:prSet presAssocID="{A2A32E6B-55FF-4F0C-A06F-A449D5C9A366}" presName="rootConnector" presStyleLbl="node1" presStyleIdx="3" presStyleCnt="4"/>
      <dgm:spPr/>
    </dgm:pt>
    <dgm:pt modelId="{06F75B5A-714A-4802-94F6-4FB6790F8DA2}" type="pres">
      <dgm:prSet presAssocID="{A2A32E6B-55FF-4F0C-A06F-A449D5C9A366}" presName="childShape" presStyleCnt="0"/>
      <dgm:spPr/>
    </dgm:pt>
    <dgm:pt modelId="{F5C10363-401D-4314-8504-843D75727C6A}" type="pres">
      <dgm:prSet presAssocID="{002FE817-BADD-4E2A-99AF-58B1351BD770}" presName="Name13" presStyleLbl="parChTrans1D2" presStyleIdx="7" presStyleCnt="8" custSzX="242034" custSzY="1393953"/>
      <dgm:spPr/>
    </dgm:pt>
    <dgm:pt modelId="{C6C5EC8E-EDED-4714-9462-682D4FBB385E}" type="pres">
      <dgm:prSet presAssocID="{15BDB5F6-9ACE-46B3-9226-A0C92D05088A}" presName="childText" presStyleLbl="bgAcc1" presStyleIdx="7" presStyleCnt="8" custScaleX="312626" custScaleY="282788">
        <dgm:presLayoutVars>
          <dgm:bulletEnabled val="1"/>
        </dgm:presLayoutVars>
      </dgm:prSet>
      <dgm:spPr/>
    </dgm:pt>
  </dgm:ptLst>
  <dgm:cxnLst>
    <dgm:cxn modelId="{32F39309-B3BC-4E01-BD6A-44EEC8980C2D}" type="presOf" srcId="{3C1CDE03-78DE-424B-85BC-F10EFF981E63}" destId="{E2A7E38D-46ED-405B-B328-1688DE4E0A14}" srcOrd="0" destOrd="0" presId="urn:microsoft.com/office/officeart/2005/8/layout/hierarchy3"/>
    <dgm:cxn modelId="{B8CB181E-8A67-48E0-84E7-FF1763E8F130}" type="presOf" srcId="{4C95394A-05A1-4C21-B179-51856AB5BBC5}" destId="{DC2B7E71-B9F6-4220-9BDF-E1313BBFAAD5}" srcOrd="1" destOrd="0" presId="urn:microsoft.com/office/officeart/2005/8/layout/hierarchy3"/>
    <dgm:cxn modelId="{FB40EE2D-9DB9-4EDA-8EC1-14305B098DDF}" srcId="{8A3A3BF2-3204-459E-88EC-F3386DC0D128}" destId="{A2A32E6B-55FF-4F0C-A06F-A449D5C9A366}" srcOrd="3" destOrd="0" parTransId="{45480883-008B-4ADE-A0D7-B51CF4EDFBED}" sibTransId="{D6AB0067-6810-4CD4-9A50-23944A14D0B7}"/>
    <dgm:cxn modelId="{01D3EE32-285C-4BE4-B636-EB8C925A8F39}" srcId="{8A3A3BF2-3204-459E-88EC-F3386DC0D128}" destId="{C6C6BD31-2C0B-42E5-9DF1-BA9FE2930CA5}" srcOrd="0" destOrd="0" parTransId="{738C25F5-290E-4876-A368-215F70CF15B7}" sibTransId="{CA6056E5-652B-4A4B-BE9B-1E8287DB5D4D}"/>
    <dgm:cxn modelId="{0FE6263B-C1CA-4459-805E-BDD67755C371}" type="presOf" srcId="{8A3A3BF2-3204-459E-88EC-F3386DC0D128}" destId="{ADDB3A29-F7F4-455A-864F-1AC5B021A9C2}" srcOrd="0" destOrd="0" presId="urn:microsoft.com/office/officeart/2005/8/layout/hierarchy3"/>
    <dgm:cxn modelId="{DBEEDD3B-4557-4F75-BB5B-3444BF28209F}" type="presOf" srcId="{65AF7FB4-36A0-43A5-B2AD-CC4ACD57462C}" destId="{135C9AA2-694B-42F3-9C60-ABCC802017A0}" srcOrd="0" destOrd="0" presId="urn:microsoft.com/office/officeart/2005/8/layout/hierarchy3"/>
    <dgm:cxn modelId="{D242233D-379C-4656-92DB-2B93B28B6CCD}" type="presOf" srcId="{56D66AFA-8255-4EBB-9F27-6CA0426DC73A}" destId="{2028AF32-B32B-4F32-A5C8-E1C6B8861360}" srcOrd="0" destOrd="0" presId="urn:microsoft.com/office/officeart/2005/8/layout/hierarchy3"/>
    <dgm:cxn modelId="{F576665C-2196-4040-8C17-3C99E57F6C57}" type="presOf" srcId="{62EC09FF-6E82-480A-A5D8-CCB5707BF48C}" destId="{E3DEDDED-67CA-48CB-9831-A0830C285ABE}" srcOrd="0" destOrd="0" presId="urn:microsoft.com/office/officeart/2005/8/layout/hierarchy3"/>
    <dgm:cxn modelId="{062B655F-1965-4A48-BB4B-176818BEEEAB}" type="presOf" srcId="{002FE817-BADD-4E2A-99AF-58B1351BD770}" destId="{F5C10363-401D-4314-8504-843D75727C6A}" srcOrd="0" destOrd="0" presId="urn:microsoft.com/office/officeart/2005/8/layout/hierarchy3"/>
    <dgm:cxn modelId="{7BEAC663-6077-4CBC-85CA-CC0D08153FED}" type="presOf" srcId="{1031C733-CB64-4B50-B57C-AA235E377E30}" destId="{9BB82C62-E32C-441F-8195-7849CA53D980}" srcOrd="0" destOrd="0" presId="urn:microsoft.com/office/officeart/2005/8/layout/hierarchy3"/>
    <dgm:cxn modelId="{7E4CD963-87E7-4DA3-8942-F0E2819A3798}" type="presOf" srcId="{A2A32E6B-55FF-4F0C-A06F-A449D5C9A366}" destId="{4C66A76A-7831-4C9B-A6BB-4F8C16D7BDE2}" srcOrd="1" destOrd="0" presId="urn:microsoft.com/office/officeart/2005/8/layout/hierarchy3"/>
    <dgm:cxn modelId="{71AB016D-1BF4-4200-8DE5-DBB8838B6E8C}" type="presOf" srcId="{19DBE48C-82A6-4712-A9C1-B231C9195DF4}" destId="{64471DBC-2753-48DB-854D-96521007C66F}" srcOrd="0" destOrd="0" presId="urn:microsoft.com/office/officeart/2005/8/layout/hierarchy3"/>
    <dgm:cxn modelId="{32DC5F6E-8E47-48EE-9720-E41B00C7F2A5}" type="presOf" srcId="{09BAEDE5-06AF-42E9-A95B-ED072270A451}" destId="{D8319215-07A4-487B-A931-F22A3EE54FC4}" srcOrd="0" destOrd="0" presId="urn:microsoft.com/office/officeart/2005/8/layout/hierarchy3"/>
    <dgm:cxn modelId="{BBCBD86F-003E-4200-874A-9E2B27A90F24}" srcId="{4C95394A-05A1-4C21-B179-51856AB5BBC5}" destId="{1031C733-CB64-4B50-B57C-AA235E377E30}" srcOrd="2" destOrd="0" parTransId="{3C1CDE03-78DE-424B-85BC-F10EFF981E63}" sibTransId="{8DC0A5C0-7F17-4528-83D9-4B7E1F2D88DB}"/>
    <dgm:cxn modelId="{AD831250-0411-4567-869C-36548A83A45C}" srcId="{B08A03A1-3E2B-411D-9B6A-D2EACDAE0835}" destId="{47098070-51E0-4610-9468-DBAF2AF48FA1}" srcOrd="0" destOrd="0" parTransId="{62EC09FF-6E82-480A-A5D8-CCB5707BF48C}" sibTransId="{975B23C1-C584-4680-B6FF-71A343259CAB}"/>
    <dgm:cxn modelId="{57915852-6CCE-4072-8AB9-30AADAF5BC95}" srcId="{8A3A3BF2-3204-459E-88EC-F3386DC0D128}" destId="{4C95394A-05A1-4C21-B179-51856AB5BBC5}" srcOrd="2" destOrd="0" parTransId="{B786B968-1223-48BB-98B3-1999F2AAD6EC}" sibTransId="{86F14486-5102-4FBE-9506-318BED2AD92C}"/>
    <dgm:cxn modelId="{F65F0A56-1227-4D6A-9EE1-2C0D4136326E}" srcId="{4C95394A-05A1-4C21-B179-51856AB5BBC5}" destId="{23F7710F-E206-4FFA-9E0E-4A0A4B8F4FCF}" srcOrd="1" destOrd="0" parTransId="{C4B9FB2D-3905-4768-A83A-5BD8E08D004F}" sibTransId="{65112CF8-3CFF-42CE-AB5E-CBC4C50BB1D8}"/>
    <dgm:cxn modelId="{FF2CCE79-BEAA-4F75-943C-19319F369CDB}" type="presOf" srcId="{DE216629-7C25-4317-A22D-2CF0E88C17F9}" destId="{D7673E95-101D-4FCC-A6F8-97E2BD36FAC9}" srcOrd="0" destOrd="0" presId="urn:microsoft.com/office/officeart/2005/8/layout/hierarchy3"/>
    <dgm:cxn modelId="{D6C7BF7F-E6D0-4424-BA99-EADB6292028E}" srcId="{B08A03A1-3E2B-411D-9B6A-D2EACDAE0835}" destId="{2D7E5EEB-C87C-4724-BBAF-B940B116E7D7}" srcOrd="1" destOrd="0" parTransId="{016EE0DF-0D98-4333-AF08-01BFF97EB1B0}" sibTransId="{C9BFF490-C819-4AAF-A938-14F084786B99}"/>
    <dgm:cxn modelId="{1A9BD57F-7103-4D15-B10D-8843C5369259}" srcId="{C6C6BD31-2C0B-42E5-9DF1-BA9FE2930CA5}" destId="{DE216629-7C25-4317-A22D-2CF0E88C17F9}" srcOrd="0" destOrd="0" parTransId="{9EEB6B07-6977-4E18-8C32-32CC0B9F83F7}" sibTransId="{2060C1E0-BCE2-41AE-BEA2-50BD967698A2}"/>
    <dgm:cxn modelId="{FA618181-ABAD-4075-9B54-381564D3D992}" srcId="{4C95394A-05A1-4C21-B179-51856AB5BBC5}" destId="{19DBE48C-82A6-4712-A9C1-B231C9195DF4}" srcOrd="0" destOrd="0" parTransId="{09BAEDE5-06AF-42E9-A95B-ED072270A451}" sibTransId="{CA37DA71-8932-4D66-8E7C-597279F77A5D}"/>
    <dgm:cxn modelId="{6B42E582-AF2B-43DC-8FFD-7B75048DB5FE}" type="presOf" srcId="{15BDB5F6-9ACE-46B3-9226-A0C92D05088A}" destId="{C6C5EC8E-EDED-4714-9462-682D4FBB385E}" srcOrd="0" destOrd="0" presId="urn:microsoft.com/office/officeart/2005/8/layout/hierarchy3"/>
    <dgm:cxn modelId="{1590EFA9-3C74-4A65-B673-1D63DCDB4212}" type="presOf" srcId="{4C95394A-05A1-4C21-B179-51856AB5BBC5}" destId="{1A24AA97-2CB0-4E0B-9580-CB07B41C45BC}" srcOrd="0" destOrd="0" presId="urn:microsoft.com/office/officeart/2005/8/layout/hierarchy3"/>
    <dgm:cxn modelId="{513AEEB8-5463-482D-8139-887FB96427A9}" type="presOf" srcId="{2D7E5EEB-C87C-4724-BBAF-B940B116E7D7}" destId="{D173B801-AE59-48C4-BD05-2BD1AA3A4BED}" srcOrd="0" destOrd="0" presId="urn:microsoft.com/office/officeart/2005/8/layout/hierarchy3"/>
    <dgm:cxn modelId="{682DA2B9-41C5-4A12-9196-4D19EA52F9C2}" type="presOf" srcId="{A2A32E6B-55FF-4F0C-A06F-A449D5C9A366}" destId="{69E86D73-0415-4F27-8649-B5B796B10B1C}" srcOrd="0" destOrd="0" presId="urn:microsoft.com/office/officeart/2005/8/layout/hierarchy3"/>
    <dgm:cxn modelId="{2AE7ECBF-575F-4102-A0DD-2480BA53CDF6}" srcId="{8A3A3BF2-3204-459E-88EC-F3386DC0D128}" destId="{B08A03A1-3E2B-411D-9B6A-D2EACDAE0835}" srcOrd="1" destOrd="0" parTransId="{2C015B5D-30CE-45ED-8B2D-B36516C34D7A}" sibTransId="{B7495978-7755-4977-B731-9F0E21F9688E}"/>
    <dgm:cxn modelId="{B80741C6-E7F1-4A77-B21D-6C75663BD354}" type="presOf" srcId="{C6C6BD31-2C0B-42E5-9DF1-BA9FE2930CA5}" destId="{52CE0EA7-83C4-4554-91EB-0B4B8BCFD888}" srcOrd="0" destOrd="0" presId="urn:microsoft.com/office/officeart/2005/8/layout/hierarchy3"/>
    <dgm:cxn modelId="{E97F49CB-8677-4E33-93DE-217CE233B6A4}" srcId="{A2A32E6B-55FF-4F0C-A06F-A449D5C9A366}" destId="{15BDB5F6-9ACE-46B3-9226-A0C92D05088A}" srcOrd="0" destOrd="0" parTransId="{002FE817-BADD-4E2A-99AF-58B1351BD770}" sibTransId="{A18C3E19-8EDE-49AB-A199-F2561C1E33CA}"/>
    <dgm:cxn modelId="{AACD2ED9-5BA6-4A5D-B771-BC85556EA229}" type="presOf" srcId="{016EE0DF-0D98-4333-AF08-01BFF97EB1B0}" destId="{A8DC8BB1-14D7-4FBD-A115-4EDF8F8BE0CB}" srcOrd="0" destOrd="0" presId="urn:microsoft.com/office/officeart/2005/8/layout/hierarchy3"/>
    <dgm:cxn modelId="{D06428E9-5778-4B9C-A5DA-964D39D1F6A1}" type="presOf" srcId="{23F7710F-E206-4FFA-9E0E-4A0A4B8F4FCF}" destId="{C049BF86-18DD-4755-82FE-F0CB98C98197}" srcOrd="0" destOrd="0" presId="urn:microsoft.com/office/officeart/2005/8/layout/hierarchy3"/>
    <dgm:cxn modelId="{B40F30ED-C2BD-4CAD-8AD7-CBFB1D51FDE8}" type="presOf" srcId="{C4B9FB2D-3905-4768-A83A-5BD8E08D004F}" destId="{1B988CA3-927B-4FC3-AB51-81E2D93F8323}" srcOrd="0" destOrd="0" presId="urn:microsoft.com/office/officeart/2005/8/layout/hierarchy3"/>
    <dgm:cxn modelId="{ECA4BCEE-2F5E-4E95-9150-992EEDB30B14}" type="presOf" srcId="{9EEB6B07-6977-4E18-8C32-32CC0B9F83F7}" destId="{72A19ECD-7B7E-4925-8B15-3E61648C5991}" srcOrd="0" destOrd="0" presId="urn:microsoft.com/office/officeart/2005/8/layout/hierarchy3"/>
    <dgm:cxn modelId="{0B3C5EF3-D6CB-427B-8C39-BF8A938E469E}" type="presOf" srcId="{B08A03A1-3E2B-411D-9B6A-D2EACDAE0835}" destId="{6561785E-DFED-4664-B9F0-E703375015AD}" srcOrd="1" destOrd="0" presId="urn:microsoft.com/office/officeart/2005/8/layout/hierarchy3"/>
    <dgm:cxn modelId="{960808F4-31E3-471E-A834-840A2F6556D3}" type="presOf" srcId="{B08A03A1-3E2B-411D-9B6A-D2EACDAE0835}" destId="{BEA8F36F-2846-4210-B328-678DD687F6E3}" srcOrd="0" destOrd="0" presId="urn:microsoft.com/office/officeart/2005/8/layout/hierarchy3"/>
    <dgm:cxn modelId="{DFA039F5-A0B8-44F5-833D-15A745FB6CDE}" type="presOf" srcId="{C6C6BD31-2C0B-42E5-9DF1-BA9FE2930CA5}" destId="{1397D525-AB8C-42B4-A7EA-F12476557CCC}" srcOrd="1" destOrd="0" presId="urn:microsoft.com/office/officeart/2005/8/layout/hierarchy3"/>
    <dgm:cxn modelId="{FD3A31FC-F322-4B9A-981E-8F7E70F26BD2}" type="presOf" srcId="{47098070-51E0-4610-9468-DBAF2AF48FA1}" destId="{D3EEC0CB-1619-4A92-99D7-D528790BAD2A}" srcOrd="0" destOrd="0" presId="urn:microsoft.com/office/officeart/2005/8/layout/hierarchy3"/>
    <dgm:cxn modelId="{518113FF-40BB-4B76-97C1-73B885BE2AA8}" srcId="{B08A03A1-3E2B-411D-9B6A-D2EACDAE0835}" destId="{65AF7FB4-36A0-43A5-B2AD-CC4ACD57462C}" srcOrd="2" destOrd="0" parTransId="{56D66AFA-8255-4EBB-9F27-6CA0426DC73A}" sibTransId="{C841D852-728A-48E6-9117-8CBC76DC5781}"/>
    <dgm:cxn modelId="{28BC628A-669D-45DF-8D53-46F3A599BCAB}" type="presParOf" srcId="{ADDB3A29-F7F4-455A-864F-1AC5B021A9C2}" destId="{F601A973-6521-494E-AA2F-6972A91DC303}" srcOrd="0" destOrd="0" presId="urn:microsoft.com/office/officeart/2005/8/layout/hierarchy3"/>
    <dgm:cxn modelId="{B34E17B2-9022-4DEA-AF0C-AD92D7BEBAF3}" type="presParOf" srcId="{F601A973-6521-494E-AA2F-6972A91DC303}" destId="{2C53918B-9078-47E1-80EA-F36579369E97}" srcOrd="0" destOrd="0" presId="urn:microsoft.com/office/officeart/2005/8/layout/hierarchy3"/>
    <dgm:cxn modelId="{3A6E4C5E-CF24-46BF-AB17-01B3CF0244DE}" type="presParOf" srcId="{2C53918B-9078-47E1-80EA-F36579369E97}" destId="{52CE0EA7-83C4-4554-91EB-0B4B8BCFD888}" srcOrd="0" destOrd="0" presId="urn:microsoft.com/office/officeart/2005/8/layout/hierarchy3"/>
    <dgm:cxn modelId="{991F1FBE-D15B-48A1-8603-2AB6B3252098}" type="presParOf" srcId="{2C53918B-9078-47E1-80EA-F36579369E97}" destId="{1397D525-AB8C-42B4-A7EA-F12476557CCC}" srcOrd="1" destOrd="0" presId="urn:microsoft.com/office/officeart/2005/8/layout/hierarchy3"/>
    <dgm:cxn modelId="{F8C03CC6-D266-4C39-8038-E130E2CA8C2D}" type="presParOf" srcId="{F601A973-6521-494E-AA2F-6972A91DC303}" destId="{E60A9F16-E16B-4186-A52E-C0AADEB8173D}" srcOrd="1" destOrd="0" presId="urn:microsoft.com/office/officeart/2005/8/layout/hierarchy3"/>
    <dgm:cxn modelId="{1ED8F7E7-4332-4A75-84F0-62F383D02750}" type="presParOf" srcId="{E60A9F16-E16B-4186-A52E-C0AADEB8173D}" destId="{72A19ECD-7B7E-4925-8B15-3E61648C5991}" srcOrd="0" destOrd="0" presId="urn:microsoft.com/office/officeart/2005/8/layout/hierarchy3"/>
    <dgm:cxn modelId="{CE97F863-22E9-4A77-8786-4C39518CA789}" type="presParOf" srcId="{E60A9F16-E16B-4186-A52E-C0AADEB8173D}" destId="{D7673E95-101D-4FCC-A6F8-97E2BD36FAC9}" srcOrd="1" destOrd="0" presId="urn:microsoft.com/office/officeart/2005/8/layout/hierarchy3"/>
    <dgm:cxn modelId="{1F4DC548-2E9D-4C2E-9469-2A2EE32D3B5F}" type="presParOf" srcId="{ADDB3A29-F7F4-455A-864F-1AC5B021A9C2}" destId="{4EC10731-8385-4A58-9CD7-E35C5B479155}" srcOrd="1" destOrd="0" presId="urn:microsoft.com/office/officeart/2005/8/layout/hierarchy3"/>
    <dgm:cxn modelId="{6DB4F797-BC90-4E7C-9006-8144AC7B7A60}" type="presParOf" srcId="{4EC10731-8385-4A58-9CD7-E35C5B479155}" destId="{A286D5FA-62C5-4E8B-A30F-2DC2684DCDF4}" srcOrd="0" destOrd="0" presId="urn:microsoft.com/office/officeart/2005/8/layout/hierarchy3"/>
    <dgm:cxn modelId="{C56A3736-597D-4781-AEF7-F1D69152654A}" type="presParOf" srcId="{A286D5FA-62C5-4E8B-A30F-2DC2684DCDF4}" destId="{BEA8F36F-2846-4210-B328-678DD687F6E3}" srcOrd="0" destOrd="0" presId="urn:microsoft.com/office/officeart/2005/8/layout/hierarchy3"/>
    <dgm:cxn modelId="{C4B6D9C0-61D8-46E4-94FF-B5F4AFA86950}" type="presParOf" srcId="{A286D5FA-62C5-4E8B-A30F-2DC2684DCDF4}" destId="{6561785E-DFED-4664-B9F0-E703375015AD}" srcOrd="1" destOrd="0" presId="urn:microsoft.com/office/officeart/2005/8/layout/hierarchy3"/>
    <dgm:cxn modelId="{7AF029E1-78D3-4F53-8B7A-0CFDD5480F68}" type="presParOf" srcId="{4EC10731-8385-4A58-9CD7-E35C5B479155}" destId="{D60AE429-8C6A-457F-BE1F-3148F2CE08BA}" srcOrd="1" destOrd="0" presId="urn:microsoft.com/office/officeart/2005/8/layout/hierarchy3"/>
    <dgm:cxn modelId="{2779EAF0-ADE7-46FC-8B81-881F5BF1AE15}" type="presParOf" srcId="{D60AE429-8C6A-457F-BE1F-3148F2CE08BA}" destId="{E3DEDDED-67CA-48CB-9831-A0830C285ABE}" srcOrd="0" destOrd="0" presId="urn:microsoft.com/office/officeart/2005/8/layout/hierarchy3"/>
    <dgm:cxn modelId="{4D393A13-209A-4B15-B036-E56D84DF6129}" type="presParOf" srcId="{D60AE429-8C6A-457F-BE1F-3148F2CE08BA}" destId="{D3EEC0CB-1619-4A92-99D7-D528790BAD2A}" srcOrd="1" destOrd="0" presId="urn:microsoft.com/office/officeart/2005/8/layout/hierarchy3"/>
    <dgm:cxn modelId="{23C4FE34-0107-417F-98A0-E6B5DBE48533}" type="presParOf" srcId="{D60AE429-8C6A-457F-BE1F-3148F2CE08BA}" destId="{A8DC8BB1-14D7-4FBD-A115-4EDF8F8BE0CB}" srcOrd="2" destOrd="0" presId="urn:microsoft.com/office/officeart/2005/8/layout/hierarchy3"/>
    <dgm:cxn modelId="{A527BB69-51DF-4A05-B535-01C245D4FE3A}" type="presParOf" srcId="{D60AE429-8C6A-457F-BE1F-3148F2CE08BA}" destId="{D173B801-AE59-48C4-BD05-2BD1AA3A4BED}" srcOrd="3" destOrd="0" presId="urn:microsoft.com/office/officeart/2005/8/layout/hierarchy3"/>
    <dgm:cxn modelId="{BE1405DB-2F9A-40F4-AFC6-27752A44C84B}" type="presParOf" srcId="{D60AE429-8C6A-457F-BE1F-3148F2CE08BA}" destId="{2028AF32-B32B-4F32-A5C8-E1C6B8861360}" srcOrd="4" destOrd="0" presId="urn:microsoft.com/office/officeart/2005/8/layout/hierarchy3"/>
    <dgm:cxn modelId="{496109B6-94B0-4594-B48C-B9B75641A271}" type="presParOf" srcId="{D60AE429-8C6A-457F-BE1F-3148F2CE08BA}" destId="{135C9AA2-694B-42F3-9C60-ABCC802017A0}" srcOrd="5" destOrd="0" presId="urn:microsoft.com/office/officeart/2005/8/layout/hierarchy3"/>
    <dgm:cxn modelId="{08DF14BB-1E1B-4C68-B168-0C6AC38A0DA8}" type="presParOf" srcId="{ADDB3A29-F7F4-455A-864F-1AC5B021A9C2}" destId="{376F05DC-0CAF-4602-85D9-953932F46882}" srcOrd="2" destOrd="0" presId="urn:microsoft.com/office/officeart/2005/8/layout/hierarchy3"/>
    <dgm:cxn modelId="{812EF2C8-B8F9-43E7-9FDC-CF0586128805}" type="presParOf" srcId="{376F05DC-0CAF-4602-85D9-953932F46882}" destId="{6998ABEE-6D84-42DF-AB20-A261634E7A8B}" srcOrd="0" destOrd="0" presId="urn:microsoft.com/office/officeart/2005/8/layout/hierarchy3"/>
    <dgm:cxn modelId="{67DC1171-21EF-48AC-B9C8-BDF5EA328D9B}" type="presParOf" srcId="{6998ABEE-6D84-42DF-AB20-A261634E7A8B}" destId="{1A24AA97-2CB0-4E0B-9580-CB07B41C45BC}" srcOrd="0" destOrd="0" presId="urn:microsoft.com/office/officeart/2005/8/layout/hierarchy3"/>
    <dgm:cxn modelId="{513CAAF9-F316-47D2-9D0B-7869F12F1A03}" type="presParOf" srcId="{6998ABEE-6D84-42DF-AB20-A261634E7A8B}" destId="{DC2B7E71-B9F6-4220-9BDF-E1313BBFAAD5}" srcOrd="1" destOrd="0" presId="urn:microsoft.com/office/officeart/2005/8/layout/hierarchy3"/>
    <dgm:cxn modelId="{FA4F696C-3D01-49FC-9723-DE323443B271}" type="presParOf" srcId="{376F05DC-0CAF-4602-85D9-953932F46882}" destId="{04F60E43-572A-4464-8133-6CB63EBCCED0}" srcOrd="1" destOrd="0" presId="urn:microsoft.com/office/officeart/2005/8/layout/hierarchy3"/>
    <dgm:cxn modelId="{83393407-5A3F-4A7F-96AD-2E0116600ED0}" type="presParOf" srcId="{04F60E43-572A-4464-8133-6CB63EBCCED0}" destId="{D8319215-07A4-487B-A931-F22A3EE54FC4}" srcOrd="0" destOrd="0" presId="urn:microsoft.com/office/officeart/2005/8/layout/hierarchy3"/>
    <dgm:cxn modelId="{908436BB-725B-485D-B64D-9F6272D4AEAC}" type="presParOf" srcId="{04F60E43-572A-4464-8133-6CB63EBCCED0}" destId="{64471DBC-2753-48DB-854D-96521007C66F}" srcOrd="1" destOrd="0" presId="urn:microsoft.com/office/officeart/2005/8/layout/hierarchy3"/>
    <dgm:cxn modelId="{ED262CAA-240B-4C90-9183-47951FB65954}" type="presParOf" srcId="{04F60E43-572A-4464-8133-6CB63EBCCED0}" destId="{1B988CA3-927B-4FC3-AB51-81E2D93F8323}" srcOrd="2" destOrd="0" presId="urn:microsoft.com/office/officeart/2005/8/layout/hierarchy3"/>
    <dgm:cxn modelId="{728EB114-FE80-4401-9D53-3B821DE02EE1}" type="presParOf" srcId="{04F60E43-572A-4464-8133-6CB63EBCCED0}" destId="{C049BF86-18DD-4755-82FE-F0CB98C98197}" srcOrd="3" destOrd="0" presId="urn:microsoft.com/office/officeart/2005/8/layout/hierarchy3"/>
    <dgm:cxn modelId="{51E9B863-E5FA-4F78-A602-235E1B5A5B81}" type="presParOf" srcId="{04F60E43-572A-4464-8133-6CB63EBCCED0}" destId="{E2A7E38D-46ED-405B-B328-1688DE4E0A14}" srcOrd="4" destOrd="0" presId="urn:microsoft.com/office/officeart/2005/8/layout/hierarchy3"/>
    <dgm:cxn modelId="{E14F050D-B5C0-44E1-A4D3-43F80AA0C611}" type="presParOf" srcId="{04F60E43-572A-4464-8133-6CB63EBCCED0}" destId="{9BB82C62-E32C-441F-8195-7849CA53D980}" srcOrd="5" destOrd="0" presId="urn:microsoft.com/office/officeart/2005/8/layout/hierarchy3"/>
    <dgm:cxn modelId="{7A49811B-0D47-4F47-9907-70B09230698C}" type="presParOf" srcId="{ADDB3A29-F7F4-455A-864F-1AC5B021A9C2}" destId="{C4F2AAA2-C116-4432-81A8-AEEB7F248F24}" srcOrd="3" destOrd="0" presId="urn:microsoft.com/office/officeart/2005/8/layout/hierarchy3"/>
    <dgm:cxn modelId="{1E894C16-91E6-48D9-9F3E-135485A22C3D}" type="presParOf" srcId="{C4F2AAA2-C116-4432-81A8-AEEB7F248F24}" destId="{87150D34-4B74-4BE0-A547-B4A2E4A2341A}" srcOrd="0" destOrd="0" presId="urn:microsoft.com/office/officeart/2005/8/layout/hierarchy3"/>
    <dgm:cxn modelId="{5E359B3B-2A2D-4053-B1CE-50304370D48B}" type="presParOf" srcId="{87150D34-4B74-4BE0-A547-B4A2E4A2341A}" destId="{69E86D73-0415-4F27-8649-B5B796B10B1C}" srcOrd="0" destOrd="0" presId="urn:microsoft.com/office/officeart/2005/8/layout/hierarchy3"/>
    <dgm:cxn modelId="{7E5137D1-FC39-4933-A352-FA0E092D3454}" type="presParOf" srcId="{87150D34-4B74-4BE0-A547-B4A2E4A2341A}" destId="{4C66A76A-7831-4C9B-A6BB-4F8C16D7BDE2}" srcOrd="1" destOrd="0" presId="urn:microsoft.com/office/officeart/2005/8/layout/hierarchy3"/>
    <dgm:cxn modelId="{A401CAD4-BDFF-4D7A-953C-5294CBA52987}" type="presParOf" srcId="{C4F2AAA2-C116-4432-81A8-AEEB7F248F24}" destId="{06F75B5A-714A-4802-94F6-4FB6790F8DA2}" srcOrd="1" destOrd="0" presId="urn:microsoft.com/office/officeart/2005/8/layout/hierarchy3"/>
    <dgm:cxn modelId="{25975FC5-D88F-4A18-A6CD-D146EE08077C}" type="presParOf" srcId="{06F75B5A-714A-4802-94F6-4FB6790F8DA2}" destId="{F5C10363-401D-4314-8504-843D75727C6A}" srcOrd="0" destOrd="0" presId="urn:microsoft.com/office/officeart/2005/8/layout/hierarchy3"/>
    <dgm:cxn modelId="{1DA78405-02AC-4922-84E7-5748697DE231}" type="presParOf" srcId="{06F75B5A-714A-4802-94F6-4FB6790F8DA2}" destId="{C6C5EC8E-EDED-4714-9462-682D4FBB385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3A3BF2-3204-459E-88EC-F3386DC0D12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08A03A1-3E2B-411D-9B6A-D2EACDAE0835}">
      <dgm:prSet phldrT="[Texto]" custT="1"/>
      <dgm:spPr/>
      <dgm:t>
        <a:bodyPr/>
        <a:lstStyle/>
        <a:p>
          <a:r>
            <a:rPr lang="es-MX" sz="2800" dirty="0"/>
            <a:t>Tipos de representación del espacio geográfico </a:t>
          </a:r>
        </a:p>
      </dgm:t>
    </dgm:pt>
    <dgm:pt modelId="{2C015B5D-30CE-45ED-8B2D-B36516C34D7A}" type="parTrans" cxnId="{2AE7ECBF-575F-4102-A0DD-2480BA53CDF6}">
      <dgm:prSet/>
      <dgm:spPr/>
      <dgm:t>
        <a:bodyPr/>
        <a:lstStyle/>
        <a:p>
          <a:endParaRPr lang="es-MX" sz="3600"/>
        </a:p>
      </dgm:t>
    </dgm:pt>
    <dgm:pt modelId="{B7495978-7755-4977-B731-9F0E21F9688E}" type="sibTrans" cxnId="{2AE7ECBF-575F-4102-A0DD-2480BA53CDF6}">
      <dgm:prSet/>
      <dgm:spPr/>
      <dgm:t>
        <a:bodyPr/>
        <a:lstStyle/>
        <a:p>
          <a:endParaRPr lang="es-MX" sz="3600"/>
        </a:p>
      </dgm:t>
    </dgm:pt>
    <dgm:pt modelId="{2D7E5EEB-C87C-4724-BBAF-B940B116E7D7}">
      <dgm:prSet phldrT="[Texto]" custT="1"/>
      <dgm:spPr/>
      <dgm:t>
        <a:bodyPr/>
        <a:lstStyle/>
        <a:p>
          <a:r>
            <a:rPr lang="es-MX" sz="1200" dirty="0"/>
            <a:t>Imagen satelital Representación visual de los datos reflejados por la superficie de la tierra que captura un sensor montado en un satélite artificial.</a:t>
          </a:r>
        </a:p>
      </dgm:t>
    </dgm:pt>
    <dgm:pt modelId="{016EE0DF-0D98-4333-AF08-01BFF97EB1B0}" type="parTrans" cxnId="{D6C7BF7F-E6D0-4424-BA99-EADB6292028E}">
      <dgm:prSet/>
      <dgm:spPr/>
      <dgm:t>
        <a:bodyPr/>
        <a:lstStyle/>
        <a:p>
          <a:endParaRPr lang="es-MX" sz="3600"/>
        </a:p>
      </dgm:t>
    </dgm:pt>
    <dgm:pt modelId="{C9BFF490-C819-4AAF-A938-14F084786B99}" type="sibTrans" cxnId="{D6C7BF7F-E6D0-4424-BA99-EADB6292028E}">
      <dgm:prSet/>
      <dgm:spPr/>
      <dgm:t>
        <a:bodyPr/>
        <a:lstStyle/>
        <a:p>
          <a:endParaRPr lang="es-MX" sz="3600"/>
        </a:p>
      </dgm:t>
    </dgm:pt>
    <dgm:pt modelId="{65AF7FB4-36A0-43A5-B2AD-CC4ACD57462C}">
      <dgm:prSet custT="1"/>
      <dgm:spPr/>
      <dgm:t>
        <a:bodyPr/>
        <a:lstStyle/>
        <a:p>
          <a:r>
            <a:rPr lang="es-MX" sz="1050" dirty="0"/>
            <a:t> </a:t>
          </a:r>
          <a:r>
            <a:rPr lang="es-MX" sz="1200" dirty="0"/>
            <a:t>Sistema de Información Geográfica (SIG) Es una base de datos con información geográfica, sirve para conocer atributos de los objetos gráficos de un mapa satelital. </a:t>
          </a:r>
          <a:endParaRPr lang="es-MX" sz="1050" dirty="0"/>
        </a:p>
      </dgm:t>
    </dgm:pt>
    <dgm:pt modelId="{56D66AFA-8255-4EBB-9F27-6CA0426DC73A}" type="parTrans" cxnId="{518113FF-40BB-4B76-97C1-73B885BE2AA8}">
      <dgm:prSet/>
      <dgm:spPr/>
      <dgm:t>
        <a:bodyPr/>
        <a:lstStyle/>
        <a:p>
          <a:endParaRPr lang="es-MX" sz="3600"/>
        </a:p>
      </dgm:t>
    </dgm:pt>
    <dgm:pt modelId="{C841D852-728A-48E6-9117-8CBC76DC5781}" type="sibTrans" cxnId="{518113FF-40BB-4B76-97C1-73B885BE2AA8}">
      <dgm:prSet/>
      <dgm:spPr/>
      <dgm:t>
        <a:bodyPr/>
        <a:lstStyle/>
        <a:p>
          <a:endParaRPr lang="es-MX" sz="3600"/>
        </a:p>
      </dgm:t>
    </dgm:pt>
    <dgm:pt modelId="{ADDB3A29-F7F4-455A-864F-1AC5B021A9C2}" type="pres">
      <dgm:prSet presAssocID="{8A3A3BF2-3204-459E-88EC-F3386DC0D12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C10731-8385-4A58-9CD7-E35C5B479155}" type="pres">
      <dgm:prSet presAssocID="{B08A03A1-3E2B-411D-9B6A-D2EACDAE0835}" presName="root" presStyleCnt="0"/>
      <dgm:spPr/>
    </dgm:pt>
    <dgm:pt modelId="{A286D5FA-62C5-4E8B-A30F-2DC2684DCDF4}" type="pres">
      <dgm:prSet presAssocID="{B08A03A1-3E2B-411D-9B6A-D2EACDAE0835}" presName="rootComposite" presStyleCnt="0"/>
      <dgm:spPr/>
    </dgm:pt>
    <dgm:pt modelId="{BEA8F36F-2846-4210-B328-678DD687F6E3}" type="pres">
      <dgm:prSet presAssocID="{B08A03A1-3E2B-411D-9B6A-D2EACDAE0835}" presName="rootText" presStyleLbl="node1" presStyleIdx="0" presStyleCnt="1" custScaleX="636289" custScaleY="132317" custLinFactNeighborX="-75878" custLinFactNeighborY="9241"/>
      <dgm:spPr/>
    </dgm:pt>
    <dgm:pt modelId="{6561785E-DFED-4664-B9F0-E703375015AD}" type="pres">
      <dgm:prSet presAssocID="{B08A03A1-3E2B-411D-9B6A-D2EACDAE0835}" presName="rootConnector" presStyleLbl="node1" presStyleIdx="0" presStyleCnt="1"/>
      <dgm:spPr/>
    </dgm:pt>
    <dgm:pt modelId="{D60AE429-8C6A-457F-BE1F-3148F2CE08BA}" type="pres">
      <dgm:prSet presAssocID="{B08A03A1-3E2B-411D-9B6A-D2EACDAE0835}" presName="childShape" presStyleCnt="0"/>
      <dgm:spPr/>
    </dgm:pt>
    <dgm:pt modelId="{A8DC8BB1-14D7-4FBD-A115-4EDF8F8BE0CB}" type="pres">
      <dgm:prSet presAssocID="{016EE0DF-0D98-4333-AF08-01BFF97EB1B0}" presName="Name13" presStyleLbl="parChTrans1D2" presStyleIdx="0" presStyleCnt="2" custSzX="242034" custSzY="3817845"/>
      <dgm:spPr/>
    </dgm:pt>
    <dgm:pt modelId="{D173B801-AE59-48C4-BD05-2BD1AA3A4BED}" type="pres">
      <dgm:prSet presAssocID="{2D7E5EEB-C87C-4724-BBAF-B940B116E7D7}" presName="childText" presStyleLbl="bgAcc1" presStyleIdx="0" presStyleCnt="2" custScaleX="313177" custScaleY="156898" custLinFactNeighborX="56921" custLinFactNeighborY="-7781">
        <dgm:presLayoutVars>
          <dgm:bulletEnabled val="1"/>
        </dgm:presLayoutVars>
      </dgm:prSet>
      <dgm:spPr/>
    </dgm:pt>
    <dgm:pt modelId="{2028AF32-B32B-4F32-A5C8-E1C6B8861360}" type="pres">
      <dgm:prSet presAssocID="{56D66AFA-8255-4EBB-9F27-6CA0426DC73A}" presName="Name13" presStyleLbl="parChTrans1D2" presStyleIdx="1" presStyleCnt="2" custSzX="242034" custSzY="6241737"/>
      <dgm:spPr/>
    </dgm:pt>
    <dgm:pt modelId="{135C9AA2-694B-42F3-9C60-ABCC802017A0}" type="pres">
      <dgm:prSet presAssocID="{65AF7FB4-36A0-43A5-B2AD-CC4ACD57462C}" presName="childText" presStyleLbl="bgAcc1" presStyleIdx="1" presStyleCnt="2" custScaleX="163100" custScaleY="190371" custLinFactNeighborX="88766" custLinFactNeighborY="-6940">
        <dgm:presLayoutVars>
          <dgm:bulletEnabled val="1"/>
        </dgm:presLayoutVars>
      </dgm:prSet>
      <dgm:spPr/>
    </dgm:pt>
  </dgm:ptLst>
  <dgm:cxnLst>
    <dgm:cxn modelId="{0FE6263B-C1CA-4459-805E-BDD67755C371}" type="presOf" srcId="{8A3A3BF2-3204-459E-88EC-F3386DC0D128}" destId="{ADDB3A29-F7F4-455A-864F-1AC5B021A9C2}" srcOrd="0" destOrd="0" presId="urn:microsoft.com/office/officeart/2005/8/layout/hierarchy3"/>
    <dgm:cxn modelId="{DBEEDD3B-4557-4F75-BB5B-3444BF28209F}" type="presOf" srcId="{65AF7FB4-36A0-43A5-B2AD-CC4ACD57462C}" destId="{135C9AA2-694B-42F3-9C60-ABCC802017A0}" srcOrd="0" destOrd="0" presId="urn:microsoft.com/office/officeart/2005/8/layout/hierarchy3"/>
    <dgm:cxn modelId="{D242233D-379C-4656-92DB-2B93B28B6CCD}" type="presOf" srcId="{56D66AFA-8255-4EBB-9F27-6CA0426DC73A}" destId="{2028AF32-B32B-4F32-A5C8-E1C6B8861360}" srcOrd="0" destOrd="0" presId="urn:microsoft.com/office/officeart/2005/8/layout/hierarchy3"/>
    <dgm:cxn modelId="{D6C7BF7F-E6D0-4424-BA99-EADB6292028E}" srcId="{B08A03A1-3E2B-411D-9B6A-D2EACDAE0835}" destId="{2D7E5EEB-C87C-4724-BBAF-B940B116E7D7}" srcOrd="0" destOrd="0" parTransId="{016EE0DF-0D98-4333-AF08-01BFF97EB1B0}" sibTransId="{C9BFF490-C819-4AAF-A938-14F084786B99}"/>
    <dgm:cxn modelId="{513AEEB8-5463-482D-8139-887FB96427A9}" type="presOf" srcId="{2D7E5EEB-C87C-4724-BBAF-B940B116E7D7}" destId="{D173B801-AE59-48C4-BD05-2BD1AA3A4BED}" srcOrd="0" destOrd="0" presId="urn:microsoft.com/office/officeart/2005/8/layout/hierarchy3"/>
    <dgm:cxn modelId="{2AE7ECBF-575F-4102-A0DD-2480BA53CDF6}" srcId="{8A3A3BF2-3204-459E-88EC-F3386DC0D128}" destId="{B08A03A1-3E2B-411D-9B6A-D2EACDAE0835}" srcOrd="0" destOrd="0" parTransId="{2C015B5D-30CE-45ED-8B2D-B36516C34D7A}" sibTransId="{B7495978-7755-4977-B731-9F0E21F9688E}"/>
    <dgm:cxn modelId="{AACD2ED9-5BA6-4A5D-B771-BC85556EA229}" type="presOf" srcId="{016EE0DF-0D98-4333-AF08-01BFF97EB1B0}" destId="{A8DC8BB1-14D7-4FBD-A115-4EDF8F8BE0CB}" srcOrd="0" destOrd="0" presId="urn:microsoft.com/office/officeart/2005/8/layout/hierarchy3"/>
    <dgm:cxn modelId="{0B3C5EF3-D6CB-427B-8C39-BF8A938E469E}" type="presOf" srcId="{B08A03A1-3E2B-411D-9B6A-D2EACDAE0835}" destId="{6561785E-DFED-4664-B9F0-E703375015AD}" srcOrd="1" destOrd="0" presId="urn:microsoft.com/office/officeart/2005/8/layout/hierarchy3"/>
    <dgm:cxn modelId="{960808F4-31E3-471E-A834-840A2F6556D3}" type="presOf" srcId="{B08A03A1-3E2B-411D-9B6A-D2EACDAE0835}" destId="{BEA8F36F-2846-4210-B328-678DD687F6E3}" srcOrd="0" destOrd="0" presId="urn:microsoft.com/office/officeart/2005/8/layout/hierarchy3"/>
    <dgm:cxn modelId="{518113FF-40BB-4B76-97C1-73B885BE2AA8}" srcId="{B08A03A1-3E2B-411D-9B6A-D2EACDAE0835}" destId="{65AF7FB4-36A0-43A5-B2AD-CC4ACD57462C}" srcOrd="1" destOrd="0" parTransId="{56D66AFA-8255-4EBB-9F27-6CA0426DC73A}" sibTransId="{C841D852-728A-48E6-9117-8CBC76DC5781}"/>
    <dgm:cxn modelId="{1F4DC548-2E9D-4C2E-9469-2A2EE32D3B5F}" type="presParOf" srcId="{ADDB3A29-F7F4-455A-864F-1AC5B021A9C2}" destId="{4EC10731-8385-4A58-9CD7-E35C5B479155}" srcOrd="0" destOrd="0" presId="urn:microsoft.com/office/officeart/2005/8/layout/hierarchy3"/>
    <dgm:cxn modelId="{6DB4F797-BC90-4E7C-9006-8144AC7B7A60}" type="presParOf" srcId="{4EC10731-8385-4A58-9CD7-E35C5B479155}" destId="{A286D5FA-62C5-4E8B-A30F-2DC2684DCDF4}" srcOrd="0" destOrd="0" presId="urn:microsoft.com/office/officeart/2005/8/layout/hierarchy3"/>
    <dgm:cxn modelId="{C56A3736-597D-4781-AEF7-F1D69152654A}" type="presParOf" srcId="{A286D5FA-62C5-4E8B-A30F-2DC2684DCDF4}" destId="{BEA8F36F-2846-4210-B328-678DD687F6E3}" srcOrd="0" destOrd="0" presId="urn:microsoft.com/office/officeart/2005/8/layout/hierarchy3"/>
    <dgm:cxn modelId="{C4B6D9C0-61D8-46E4-94FF-B5F4AFA86950}" type="presParOf" srcId="{A286D5FA-62C5-4E8B-A30F-2DC2684DCDF4}" destId="{6561785E-DFED-4664-B9F0-E703375015AD}" srcOrd="1" destOrd="0" presId="urn:microsoft.com/office/officeart/2005/8/layout/hierarchy3"/>
    <dgm:cxn modelId="{7AF029E1-78D3-4F53-8B7A-0CFDD5480F68}" type="presParOf" srcId="{4EC10731-8385-4A58-9CD7-E35C5B479155}" destId="{D60AE429-8C6A-457F-BE1F-3148F2CE08BA}" srcOrd="1" destOrd="0" presId="urn:microsoft.com/office/officeart/2005/8/layout/hierarchy3"/>
    <dgm:cxn modelId="{23C4FE34-0107-417F-98A0-E6B5DBE48533}" type="presParOf" srcId="{D60AE429-8C6A-457F-BE1F-3148F2CE08BA}" destId="{A8DC8BB1-14D7-4FBD-A115-4EDF8F8BE0CB}" srcOrd="0" destOrd="0" presId="urn:microsoft.com/office/officeart/2005/8/layout/hierarchy3"/>
    <dgm:cxn modelId="{A527BB69-51DF-4A05-B535-01C245D4FE3A}" type="presParOf" srcId="{D60AE429-8C6A-457F-BE1F-3148F2CE08BA}" destId="{D173B801-AE59-48C4-BD05-2BD1AA3A4BED}" srcOrd="1" destOrd="0" presId="urn:microsoft.com/office/officeart/2005/8/layout/hierarchy3"/>
    <dgm:cxn modelId="{BE1405DB-2F9A-40F4-AFC6-27752A44C84B}" type="presParOf" srcId="{D60AE429-8C6A-457F-BE1F-3148F2CE08BA}" destId="{2028AF32-B32B-4F32-A5C8-E1C6B8861360}" srcOrd="2" destOrd="0" presId="urn:microsoft.com/office/officeart/2005/8/layout/hierarchy3"/>
    <dgm:cxn modelId="{496109B6-94B0-4594-B48C-B9B75641A271}" type="presParOf" srcId="{D60AE429-8C6A-457F-BE1F-3148F2CE08BA}" destId="{135C9AA2-694B-42F3-9C60-ABCC802017A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E0EA7-83C4-4554-91EB-0B4B8BCFD888}">
      <dsp:nvSpPr>
        <dsp:cNvPr id="0" name=""/>
        <dsp:cNvSpPr/>
      </dsp:nvSpPr>
      <dsp:spPr>
        <a:xfrm>
          <a:off x="700942" y="3889"/>
          <a:ext cx="2420340" cy="1094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Espacio </a:t>
          </a:r>
          <a:r>
            <a:rPr lang="es-MX" sz="2800" kern="1200" dirty="0" err="1"/>
            <a:t>Geog</a:t>
          </a:r>
          <a:r>
            <a:rPr lang="es-MX" sz="2800" kern="1200" dirty="0" err="1">
              <a:highlight>
                <a:srgbClr val="FFFF00"/>
              </a:highlight>
            </a:rPr>
            <a:t>ra</a:t>
          </a:r>
          <a:r>
            <a:rPr lang="es-MX" sz="2800" kern="1200" dirty="0" err="1"/>
            <a:t>fico</a:t>
          </a:r>
          <a:r>
            <a:rPr lang="es-MX" sz="2800" kern="1200" dirty="0"/>
            <a:t> </a:t>
          </a:r>
        </a:p>
      </dsp:txBody>
      <dsp:txXfrm>
        <a:off x="733004" y="35951"/>
        <a:ext cx="2356216" cy="1030544"/>
      </dsp:txXfrm>
    </dsp:sp>
    <dsp:sp modelId="{72A19ECD-7B7E-4925-8B15-3E61648C5991}">
      <dsp:nvSpPr>
        <dsp:cNvPr id="0" name=""/>
        <dsp:cNvSpPr/>
      </dsp:nvSpPr>
      <dsp:spPr>
        <a:xfrm>
          <a:off x="942976" y="1098557"/>
          <a:ext cx="639599" cy="64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108"/>
              </a:lnTo>
              <a:lnTo>
                <a:pt x="639599" y="644108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73E95-101D-4FCC-A6F8-97E2BD36FAC9}">
      <dsp:nvSpPr>
        <dsp:cNvPr id="0" name=""/>
        <dsp:cNvSpPr/>
      </dsp:nvSpPr>
      <dsp:spPr>
        <a:xfrm>
          <a:off x="1582576" y="1195332"/>
          <a:ext cx="1936272" cy="109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Área organizada por el ser humano, se transforma por las relaciones entre los componentes naturales, sociales, culturales, económicos, políticos</a:t>
          </a:r>
        </a:p>
      </dsp:txBody>
      <dsp:txXfrm>
        <a:off x="1614638" y="1227394"/>
        <a:ext cx="1872148" cy="1030544"/>
      </dsp:txXfrm>
    </dsp:sp>
    <dsp:sp modelId="{0CCD6371-CDEA-4EEC-B88C-EF3D9A32C370}">
      <dsp:nvSpPr>
        <dsp:cNvPr id="0" name=""/>
        <dsp:cNvSpPr/>
      </dsp:nvSpPr>
      <dsp:spPr>
        <a:xfrm>
          <a:off x="942976" y="1098557"/>
          <a:ext cx="361303" cy="1862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264"/>
              </a:lnTo>
              <a:lnTo>
                <a:pt x="361303" y="1862264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C955-7E4F-4471-87BE-12A0AE2647CA}">
      <dsp:nvSpPr>
        <dsp:cNvPr id="0" name=""/>
        <dsp:cNvSpPr/>
      </dsp:nvSpPr>
      <dsp:spPr>
        <a:xfrm>
          <a:off x="1304280" y="2413488"/>
          <a:ext cx="2533457" cy="109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El espacio geográfico se estudia en diversas escalas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- G</a:t>
          </a:r>
          <a:r>
            <a:rPr lang="es-MX" sz="1400" kern="1200" dirty="0">
              <a:highlight>
                <a:srgbClr val="FFFF00"/>
              </a:highlight>
            </a:rPr>
            <a:t>ra</a:t>
          </a:r>
          <a:r>
            <a:rPr lang="es-MX" sz="1400" kern="1200" dirty="0"/>
            <a:t>fica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- </a:t>
          </a:r>
          <a:r>
            <a:rPr lang="es-MX" sz="1400" kern="1200" dirty="0" err="1"/>
            <a:t>Num</a:t>
          </a:r>
          <a:r>
            <a:rPr lang="es-MX" sz="1400" kern="1200" dirty="0" err="1">
              <a:highlight>
                <a:srgbClr val="FFFF00"/>
              </a:highlight>
            </a:rPr>
            <a:t>er</a:t>
          </a:r>
          <a:r>
            <a:rPr lang="es-MX" sz="1400" kern="1200" dirty="0" err="1"/>
            <a:t>ica</a:t>
          </a:r>
          <a:r>
            <a:rPr lang="es-MX" sz="1400" kern="1200" dirty="0"/>
            <a:t>  </a:t>
          </a:r>
        </a:p>
      </dsp:txBody>
      <dsp:txXfrm>
        <a:off x="1336342" y="2445550"/>
        <a:ext cx="2469333" cy="1030544"/>
      </dsp:txXfrm>
    </dsp:sp>
    <dsp:sp modelId="{BEA8F36F-2846-4210-B328-678DD687F6E3}">
      <dsp:nvSpPr>
        <dsp:cNvPr id="0" name=""/>
        <dsp:cNvSpPr/>
      </dsp:nvSpPr>
      <dsp:spPr>
        <a:xfrm>
          <a:off x="3825514" y="3889"/>
          <a:ext cx="2420340" cy="1094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Componentes</a:t>
          </a:r>
        </a:p>
      </dsp:txBody>
      <dsp:txXfrm>
        <a:off x="3857576" y="35951"/>
        <a:ext cx="2356216" cy="1030544"/>
      </dsp:txXfrm>
    </dsp:sp>
    <dsp:sp modelId="{E3DEDDED-67CA-48CB-9831-A0830C285ABE}">
      <dsp:nvSpPr>
        <dsp:cNvPr id="0" name=""/>
        <dsp:cNvSpPr/>
      </dsp:nvSpPr>
      <dsp:spPr>
        <a:xfrm>
          <a:off x="4067548" y="1098557"/>
          <a:ext cx="242034" cy="64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108"/>
              </a:lnTo>
              <a:lnTo>
                <a:pt x="242034" y="644108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EC0CB-1619-4A92-99D7-D528790BAD2A}">
      <dsp:nvSpPr>
        <dsp:cNvPr id="0" name=""/>
        <dsp:cNvSpPr/>
      </dsp:nvSpPr>
      <dsp:spPr>
        <a:xfrm>
          <a:off x="4309582" y="1195332"/>
          <a:ext cx="2908490" cy="109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b="1" kern="1200" dirty="0"/>
            <a:t>NATURALES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Suelo Agua Clima Relieve Flora Fauna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b="1" kern="1200" dirty="0"/>
            <a:t>SOCIALES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 Población Crecimiento Distribución Tasa de natalidad y mortalidad</a:t>
          </a:r>
        </a:p>
      </dsp:txBody>
      <dsp:txXfrm>
        <a:off x="4341644" y="1227394"/>
        <a:ext cx="2844366" cy="1030544"/>
      </dsp:txXfrm>
    </dsp:sp>
    <dsp:sp modelId="{A8DC8BB1-14D7-4FBD-A115-4EDF8F8BE0CB}">
      <dsp:nvSpPr>
        <dsp:cNvPr id="0" name=""/>
        <dsp:cNvSpPr/>
      </dsp:nvSpPr>
      <dsp:spPr>
        <a:xfrm>
          <a:off x="4067548" y="1098557"/>
          <a:ext cx="242034" cy="1835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5551"/>
              </a:lnTo>
              <a:lnTo>
                <a:pt x="242034" y="1835551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3B801-AE59-48C4-BD05-2BD1AA3A4BED}">
      <dsp:nvSpPr>
        <dsp:cNvPr id="0" name=""/>
        <dsp:cNvSpPr/>
      </dsp:nvSpPr>
      <dsp:spPr>
        <a:xfrm>
          <a:off x="4309582" y="2386774"/>
          <a:ext cx="2972569" cy="109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b="1" kern="1200" dirty="0"/>
            <a:t>CULTURALES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Costumbres Lenguas Religiones Tradiciones Lenguas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b="1" kern="1200" dirty="0"/>
            <a:t>ECONÓMICOS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Agricultura Pesca Minería Pobreza Desigualdad Calidad de vida</a:t>
          </a:r>
        </a:p>
      </dsp:txBody>
      <dsp:txXfrm>
        <a:off x="4341644" y="2418836"/>
        <a:ext cx="2908445" cy="1030544"/>
      </dsp:txXfrm>
    </dsp:sp>
    <dsp:sp modelId="{2028AF32-B32B-4F32-A5C8-E1C6B8861360}">
      <dsp:nvSpPr>
        <dsp:cNvPr id="0" name=""/>
        <dsp:cNvSpPr/>
      </dsp:nvSpPr>
      <dsp:spPr>
        <a:xfrm>
          <a:off x="4067548" y="1098557"/>
          <a:ext cx="242034" cy="3026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6993"/>
              </a:lnTo>
              <a:lnTo>
                <a:pt x="242034" y="302699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C9AA2-694B-42F3-9C60-ABCC802017A0}">
      <dsp:nvSpPr>
        <dsp:cNvPr id="0" name=""/>
        <dsp:cNvSpPr/>
      </dsp:nvSpPr>
      <dsp:spPr>
        <a:xfrm>
          <a:off x="4309582" y="3578217"/>
          <a:ext cx="2916932" cy="109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b="1" kern="1200" dirty="0"/>
            <a:t>POLÍTICOS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Modos de organización de los pueblos Forma de gobierno Frontera División Organizaciones internacionales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 </a:t>
          </a:r>
        </a:p>
      </dsp:txBody>
      <dsp:txXfrm>
        <a:off x="4341644" y="3610279"/>
        <a:ext cx="2852808" cy="1030544"/>
      </dsp:txXfrm>
    </dsp:sp>
    <dsp:sp modelId="{2B888718-0283-4B3E-BDDE-5DD2CF62B6EE}">
      <dsp:nvSpPr>
        <dsp:cNvPr id="0" name=""/>
        <dsp:cNvSpPr/>
      </dsp:nvSpPr>
      <dsp:spPr>
        <a:xfrm>
          <a:off x="7437652" y="10516"/>
          <a:ext cx="3149773" cy="1094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Conceptos </a:t>
          </a:r>
          <a:r>
            <a:rPr lang="es-MX" sz="2800" kern="1200" dirty="0" err="1"/>
            <a:t>Geog</a:t>
          </a:r>
          <a:r>
            <a:rPr lang="es-MX" sz="2800" kern="1200" dirty="0" err="1">
              <a:highlight>
                <a:srgbClr val="FFFF00"/>
              </a:highlight>
            </a:rPr>
            <a:t>ra</a:t>
          </a:r>
          <a:r>
            <a:rPr lang="es-MX" sz="2800" kern="1200" dirty="0" err="1"/>
            <a:t>ficos</a:t>
          </a:r>
          <a:r>
            <a:rPr lang="es-MX" sz="2800" kern="1200" dirty="0"/>
            <a:t> </a:t>
          </a:r>
        </a:p>
      </dsp:txBody>
      <dsp:txXfrm>
        <a:off x="7469714" y="42578"/>
        <a:ext cx="3085649" cy="1030544"/>
      </dsp:txXfrm>
    </dsp:sp>
    <dsp:sp modelId="{2B78295C-1ACA-4D69-81CE-F1E246234D82}">
      <dsp:nvSpPr>
        <dsp:cNvPr id="0" name=""/>
        <dsp:cNvSpPr/>
      </dsp:nvSpPr>
      <dsp:spPr>
        <a:xfrm>
          <a:off x="7752630" y="1105184"/>
          <a:ext cx="626404" cy="689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5"/>
              </a:lnTo>
              <a:lnTo>
                <a:pt x="626404" y="689925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BEF6C-02C1-4376-93A0-ECE93DDD2D1A}">
      <dsp:nvSpPr>
        <dsp:cNvPr id="0" name=""/>
        <dsp:cNvSpPr/>
      </dsp:nvSpPr>
      <dsp:spPr>
        <a:xfrm>
          <a:off x="8379034" y="1247776"/>
          <a:ext cx="1936272" cy="109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050" kern="1200" dirty="0" err="1"/>
            <a:t>Localizaci</a:t>
          </a:r>
          <a:r>
            <a:rPr lang="es-MX" sz="1050" kern="1200" dirty="0" err="1">
              <a:highlight>
                <a:srgbClr val="FFFF00"/>
              </a:highlight>
            </a:rPr>
            <a:t>o</a:t>
          </a:r>
          <a:r>
            <a:rPr lang="es-MX" sz="1050" kern="1200" dirty="0" err="1"/>
            <a:t>n</a:t>
          </a:r>
          <a:r>
            <a:rPr lang="es-MX" sz="1050" kern="1200" dirty="0"/>
            <a:t>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050" kern="1200" dirty="0" err="1"/>
            <a:t>Distribuci</a:t>
          </a:r>
          <a:r>
            <a:rPr lang="es-MX" sz="1050" kern="1200" dirty="0" err="1">
              <a:highlight>
                <a:srgbClr val="FFFF00"/>
              </a:highlight>
            </a:rPr>
            <a:t>o</a:t>
          </a:r>
          <a:r>
            <a:rPr lang="es-MX" sz="1050" kern="1200" dirty="0" err="1"/>
            <a:t>n</a:t>
          </a:r>
          <a:r>
            <a:rPr lang="es-MX" sz="1050" kern="1200" dirty="0"/>
            <a:t>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050" kern="1200" dirty="0" err="1"/>
            <a:t>Relaci</a:t>
          </a:r>
          <a:r>
            <a:rPr lang="es-MX" sz="1050" kern="1200" dirty="0" err="1">
              <a:highlight>
                <a:srgbClr val="FFFF00"/>
              </a:highlight>
            </a:rPr>
            <a:t>o</a:t>
          </a:r>
          <a:r>
            <a:rPr lang="es-MX" sz="1050" kern="1200" dirty="0" err="1"/>
            <a:t>n</a:t>
          </a:r>
          <a:r>
            <a:rPr lang="es-MX" sz="1050" kern="1200" dirty="0"/>
            <a:t> – interacción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050" kern="1200" dirty="0" err="1"/>
            <a:t>T</a:t>
          </a:r>
          <a:r>
            <a:rPr lang="es-MX" sz="1050" kern="1200" dirty="0" err="1">
              <a:highlight>
                <a:srgbClr val="FFFF00"/>
              </a:highlight>
            </a:rPr>
            <a:t>ep</a:t>
          </a:r>
          <a:r>
            <a:rPr lang="es-MX" sz="1050" kern="1200" dirty="0" err="1"/>
            <a:t>oralidad</a:t>
          </a:r>
          <a:r>
            <a:rPr lang="es-MX" sz="1050" kern="1200" dirty="0"/>
            <a:t> y cambio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050" kern="1200" dirty="0" err="1"/>
            <a:t>d</a:t>
          </a:r>
          <a:r>
            <a:rPr lang="es-MX" sz="1050" kern="1200" dirty="0" err="1">
              <a:highlight>
                <a:srgbClr val="FFFF00"/>
              </a:highlight>
            </a:rPr>
            <a:t>ier</a:t>
          </a:r>
          <a:r>
            <a:rPr lang="es-MX" sz="1050" kern="1200" dirty="0" err="1"/>
            <a:t>sidad</a:t>
          </a:r>
          <a:endParaRPr lang="es-MX" sz="1050" kern="1200" dirty="0"/>
        </a:p>
      </dsp:txBody>
      <dsp:txXfrm>
        <a:off x="8411096" y="1279838"/>
        <a:ext cx="1872148" cy="1030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E0EA7-83C4-4554-91EB-0B4B8BCFD888}">
      <dsp:nvSpPr>
        <dsp:cNvPr id="0" name=""/>
        <dsp:cNvSpPr/>
      </dsp:nvSpPr>
      <dsp:spPr>
        <a:xfrm>
          <a:off x="5768" y="19340"/>
          <a:ext cx="2277225" cy="1029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Tipos de escala </a:t>
          </a:r>
        </a:p>
      </dsp:txBody>
      <dsp:txXfrm>
        <a:off x="35934" y="49506"/>
        <a:ext cx="2216893" cy="969607"/>
      </dsp:txXfrm>
    </dsp:sp>
    <dsp:sp modelId="{72A19ECD-7B7E-4925-8B15-3E61648C5991}">
      <dsp:nvSpPr>
        <dsp:cNvPr id="0" name=""/>
        <dsp:cNvSpPr/>
      </dsp:nvSpPr>
      <dsp:spPr>
        <a:xfrm>
          <a:off x="233491" y="1049280"/>
          <a:ext cx="227722" cy="606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022"/>
              </a:lnTo>
              <a:lnTo>
                <a:pt x="227722" y="60602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73E95-101D-4FCC-A6F8-97E2BD36FAC9}">
      <dsp:nvSpPr>
        <dsp:cNvPr id="0" name=""/>
        <dsp:cNvSpPr/>
      </dsp:nvSpPr>
      <dsp:spPr>
        <a:xfrm>
          <a:off x="461213" y="1140332"/>
          <a:ext cx="1821780" cy="1029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Mundial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Nacional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Local </a:t>
          </a:r>
        </a:p>
      </dsp:txBody>
      <dsp:txXfrm>
        <a:off x="491379" y="1170498"/>
        <a:ext cx="1761448" cy="969607"/>
      </dsp:txXfrm>
    </dsp:sp>
    <dsp:sp modelId="{BEA8F36F-2846-4210-B328-678DD687F6E3}">
      <dsp:nvSpPr>
        <dsp:cNvPr id="0" name=""/>
        <dsp:cNvSpPr/>
      </dsp:nvSpPr>
      <dsp:spPr>
        <a:xfrm>
          <a:off x="2465098" y="19340"/>
          <a:ext cx="3541074" cy="1029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Tipos de representación del espacio geográfico </a:t>
          </a:r>
        </a:p>
      </dsp:txBody>
      <dsp:txXfrm>
        <a:off x="2495264" y="49506"/>
        <a:ext cx="3480742" cy="969607"/>
      </dsp:txXfrm>
    </dsp:sp>
    <dsp:sp modelId="{E3DEDDED-67CA-48CB-9831-A0830C285ABE}">
      <dsp:nvSpPr>
        <dsp:cNvPr id="0" name=""/>
        <dsp:cNvSpPr/>
      </dsp:nvSpPr>
      <dsp:spPr>
        <a:xfrm>
          <a:off x="2819205" y="1049280"/>
          <a:ext cx="354107" cy="606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022"/>
              </a:lnTo>
              <a:lnTo>
                <a:pt x="354107" y="60602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EC0CB-1619-4A92-99D7-D528790BAD2A}">
      <dsp:nvSpPr>
        <dsp:cNvPr id="0" name=""/>
        <dsp:cNvSpPr/>
      </dsp:nvSpPr>
      <dsp:spPr>
        <a:xfrm>
          <a:off x="3173313" y="1140332"/>
          <a:ext cx="1821780" cy="1029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Croquis Es una representación de un lugar, de tal manera que a través de un serie de trazos se dibuja un espacio concreto.</a:t>
          </a:r>
        </a:p>
      </dsp:txBody>
      <dsp:txXfrm>
        <a:off x="3203479" y="1170498"/>
        <a:ext cx="1761448" cy="969607"/>
      </dsp:txXfrm>
    </dsp:sp>
    <dsp:sp modelId="{A8DC8BB1-14D7-4FBD-A115-4EDF8F8BE0CB}">
      <dsp:nvSpPr>
        <dsp:cNvPr id="0" name=""/>
        <dsp:cNvSpPr/>
      </dsp:nvSpPr>
      <dsp:spPr>
        <a:xfrm>
          <a:off x="2819205" y="1049280"/>
          <a:ext cx="354107" cy="1727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014"/>
              </a:lnTo>
              <a:lnTo>
                <a:pt x="354107" y="1727014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3B801-AE59-48C4-BD05-2BD1AA3A4BED}">
      <dsp:nvSpPr>
        <dsp:cNvPr id="0" name=""/>
        <dsp:cNvSpPr/>
      </dsp:nvSpPr>
      <dsp:spPr>
        <a:xfrm>
          <a:off x="3173313" y="2261324"/>
          <a:ext cx="1821780" cy="1029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Plano Son representaciones geográficas de grandes extensiones de un territorio, son mayores a las que se representan normalmente.</a:t>
          </a:r>
        </a:p>
      </dsp:txBody>
      <dsp:txXfrm>
        <a:off x="3203479" y="2291490"/>
        <a:ext cx="1761448" cy="969607"/>
      </dsp:txXfrm>
    </dsp:sp>
    <dsp:sp modelId="{2028AF32-B32B-4F32-A5C8-E1C6B8861360}">
      <dsp:nvSpPr>
        <dsp:cNvPr id="0" name=""/>
        <dsp:cNvSpPr/>
      </dsp:nvSpPr>
      <dsp:spPr>
        <a:xfrm>
          <a:off x="2819205" y="1049280"/>
          <a:ext cx="354107" cy="284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8006"/>
              </a:lnTo>
              <a:lnTo>
                <a:pt x="354107" y="284800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C9AA2-694B-42F3-9C60-ABCC802017A0}">
      <dsp:nvSpPr>
        <dsp:cNvPr id="0" name=""/>
        <dsp:cNvSpPr/>
      </dsp:nvSpPr>
      <dsp:spPr>
        <a:xfrm>
          <a:off x="3173313" y="3382316"/>
          <a:ext cx="1821780" cy="1029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 Mapa Representación geográfica de algún territorio, en una superficie plana.</a:t>
          </a:r>
        </a:p>
      </dsp:txBody>
      <dsp:txXfrm>
        <a:off x="3203479" y="3412482"/>
        <a:ext cx="1761448" cy="969607"/>
      </dsp:txXfrm>
    </dsp:sp>
    <dsp:sp modelId="{1A24AA97-2CB0-4E0B-9580-CB07B41C45BC}">
      <dsp:nvSpPr>
        <dsp:cNvPr id="0" name=""/>
        <dsp:cNvSpPr/>
      </dsp:nvSpPr>
      <dsp:spPr>
        <a:xfrm>
          <a:off x="6188277" y="19340"/>
          <a:ext cx="2376574" cy="1558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kern="1200" dirty="0"/>
            <a:t>Tipos de representación del espacio </a:t>
          </a:r>
          <a:r>
            <a:rPr lang="es-MX" sz="2600" kern="1200" dirty="0" err="1"/>
            <a:t>geog</a:t>
          </a:r>
          <a:r>
            <a:rPr lang="es-MX" sz="2600" kern="1200" dirty="0" err="1">
              <a:highlight>
                <a:srgbClr val="FFFF00"/>
              </a:highlight>
            </a:rPr>
            <a:t>ra</a:t>
          </a:r>
          <a:r>
            <a:rPr lang="es-MX" sz="2600" kern="1200" dirty="0" err="1"/>
            <a:t>fico</a:t>
          </a:r>
          <a:r>
            <a:rPr lang="es-MX" sz="2600" kern="1200" dirty="0"/>
            <a:t> </a:t>
          </a:r>
        </a:p>
      </dsp:txBody>
      <dsp:txXfrm>
        <a:off x="6233932" y="64995"/>
        <a:ext cx="2285264" cy="1467454"/>
      </dsp:txXfrm>
    </dsp:sp>
    <dsp:sp modelId="{D8319215-07A4-487B-A931-F22A3EE54FC4}">
      <dsp:nvSpPr>
        <dsp:cNvPr id="0" name=""/>
        <dsp:cNvSpPr/>
      </dsp:nvSpPr>
      <dsp:spPr>
        <a:xfrm>
          <a:off x="6425934" y="1578104"/>
          <a:ext cx="237657" cy="610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707"/>
              </a:lnTo>
              <a:lnTo>
                <a:pt x="237657" y="61070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71DBC-2753-48DB-854D-96521007C66F}">
      <dsp:nvSpPr>
        <dsp:cNvPr id="0" name=""/>
        <dsp:cNvSpPr/>
      </dsp:nvSpPr>
      <dsp:spPr>
        <a:xfrm>
          <a:off x="6663592" y="1669156"/>
          <a:ext cx="2102850" cy="1039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Atlas Mapas temáticos organizados, acompañados de datos estadísticos y monográficos que ofrecen información geográfica del mundo y/o de una parte de el.</a:t>
          </a:r>
        </a:p>
      </dsp:txBody>
      <dsp:txXfrm>
        <a:off x="6694032" y="1699596"/>
        <a:ext cx="2041970" cy="978430"/>
      </dsp:txXfrm>
    </dsp:sp>
    <dsp:sp modelId="{1B988CA3-927B-4FC3-AB51-81E2D93F8323}">
      <dsp:nvSpPr>
        <dsp:cNvPr id="0" name=""/>
        <dsp:cNvSpPr/>
      </dsp:nvSpPr>
      <dsp:spPr>
        <a:xfrm>
          <a:off x="6425934" y="1578104"/>
          <a:ext cx="237657" cy="1724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883"/>
              </a:lnTo>
              <a:lnTo>
                <a:pt x="237657" y="172488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9BF86-18DD-4755-82FE-F0CB98C98197}">
      <dsp:nvSpPr>
        <dsp:cNvPr id="0" name=""/>
        <dsp:cNvSpPr/>
      </dsp:nvSpPr>
      <dsp:spPr>
        <a:xfrm>
          <a:off x="6663592" y="2799520"/>
          <a:ext cx="3958155" cy="10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Globo terráqueo Representación u objeto tridimensional de forma esférica donde se encuentran representados los mares, continentes, se puede observar la división política, </a:t>
          </a:r>
          <a:r>
            <a:rPr lang="es-MX" sz="1100" kern="1200" dirty="0" err="1"/>
            <a:t>relieves,etc</a:t>
          </a:r>
          <a:r>
            <a:rPr lang="es-MX" sz="1100" kern="1200" dirty="0"/>
            <a:t>. </a:t>
          </a:r>
        </a:p>
      </dsp:txBody>
      <dsp:txXfrm>
        <a:off x="6693084" y="2829012"/>
        <a:ext cx="3899171" cy="947952"/>
      </dsp:txXfrm>
    </dsp:sp>
    <dsp:sp modelId="{E2A7E38D-46ED-405B-B328-1688DE4E0A14}">
      <dsp:nvSpPr>
        <dsp:cNvPr id="0" name=""/>
        <dsp:cNvSpPr/>
      </dsp:nvSpPr>
      <dsp:spPr>
        <a:xfrm>
          <a:off x="6425934" y="1578104"/>
          <a:ext cx="237657" cy="2699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9367"/>
              </a:lnTo>
              <a:lnTo>
                <a:pt x="237657" y="269936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82C62-E32C-441F-8195-7849CA53D980}">
      <dsp:nvSpPr>
        <dsp:cNvPr id="0" name=""/>
        <dsp:cNvSpPr/>
      </dsp:nvSpPr>
      <dsp:spPr>
        <a:xfrm>
          <a:off x="6663592" y="3897508"/>
          <a:ext cx="4329217" cy="759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Fotografía aérea Representación fiel del terreno, es un elemento básico para generar modelos y productos para el conocimiento del territorio. Se toma con cámaras especiales que van montadas en un avión.</a:t>
          </a:r>
        </a:p>
      </dsp:txBody>
      <dsp:txXfrm>
        <a:off x="6685849" y="3919765"/>
        <a:ext cx="4284703" cy="715412"/>
      </dsp:txXfrm>
    </dsp:sp>
    <dsp:sp modelId="{69E86D73-0415-4F27-8649-B5B796B10B1C}">
      <dsp:nvSpPr>
        <dsp:cNvPr id="0" name=""/>
        <dsp:cNvSpPr/>
      </dsp:nvSpPr>
      <dsp:spPr>
        <a:xfrm>
          <a:off x="8746956" y="19340"/>
          <a:ext cx="2277225" cy="1441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Categorías de análisis del espacio Geográfico</a:t>
          </a:r>
        </a:p>
      </dsp:txBody>
      <dsp:txXfrm>
        <a:off x="8789181" y="61565"/>
        <a:ext cx="2192775" cy="1357206"/>
      </dsp:txXfrm>
    </dsp:sp>
    <dsp:sp modelId="{F5C10363-401D-4314-8504-843D75727C6A}">
      <dsp:nvSpPr>
        <dsp:cNvPr id="0" name=""/>
        <dsp:cNvSpPr/>
      </dsp:nvSpPr>
      <dsp:spPr>
        <a:xfrm>
          <a:off x="8974678" y="1460996"/>
          <a:ext cx="227722" cy="606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022"/>
              </a:lnTo>
              <a:lnTo>
                <a:pt x="227722" y="60602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5EC8E-EDED-4714-9462-682D4FBB385E}">
      <dsp:nvSpPr>
        <dsp:cNvPr id="0" name=""/>
        <dsp:cNvSpPr/>
      </dsp:nvSpPr>
      <dsp:spPr>
        <a:xfrm>
          <a:off x="9202401" y="1552048"/>
          <a:ext cx="1821780" cy="1029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50" kern="1200" dirty="0"/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Lugar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Medio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Paisaje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 err="1"/>
            <a:t>Reg</a:t>
          </a:r>
          <a:r>
            <a:rPr lang="es-MX" sz="1050" kern="1200" dirty="0" err="1">
              <a:highlight>
                <a:srgbClr val="FFFF00"/>
              </a:highlight>
            </a:rPr>
            <a:t>io</a:t>
          </a:r>
          <a:r>
            <a:rPr lang="es-MX" sz="1050" kern="1200" dirty="0" err="1"/>
            <a:t>n</a:t>
          </a:r>
          <a:r>
            <a:rPr lang="es-MX" sz="1050" kern="1200" dirty="0"/>
            <a:t>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Territorio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50" kern="1200" dirty="0"/>
        </a:p>
      </dsp:txBody>
      <dsp:txXfrm>
        <a:off x="9232567" y="1582214"/>
        <a:ext cx="1761448" cy="9696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F36F-2846-4210-B328-678DD687F6E3}">
      <dsp:nvSpPr>
        <dsp:cNvPr id="0" name=""/>
        <dsp:cNvSpPr/>
      </dsp:nvSpPr>
      <dsp:spPr>
        <a:xfrm>
          <a:off x="0" y="125935"/>
          <a:ext cx="11017396" cy="1145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Tipos de representación del espacio geográfico </a:t>
          </a:r>
        </a:p>
      </dsp:txBody>
      <dsp:txXfrm>
        <a:off x="33552" y="159487"/>
        <a:ext cx="10950292" cy="1078435"/>
      </dsp:txXfrm>
    </dsp:sp>
    <dsp:sp modelId="{A8DC8BB1-14D7-4FBD-A115-4EDF8F8BE0CB}">
      <dsp:nvSpPr>
        <dsp:cNvPr id="0" name=""/>
        <dsp:cNvSpPr/>
      </dsp:nvSpPr>
      <dsp:spPr>
        <a:xfrm>
          <a:off x="1101739" y="1271475"/>
          <a:ext cx="1896489" cy="74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245"/>
              </a:lnTo>
              <a:lnTo>
                <a:pt x="1896489" y="748245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3B801-AE59-48C4-BD05-2BD1AA3A4BED}">
      <dsp:nvSpPr>
        <dsp:cNvPr id="0" name=""/>
        <dsp:cNvSpPr/>
      </dsp:nvSpPr>
      <dsp:spPr>
        <a:xfrm>
          <a:off x="2998229" y="1340545"/>
          <a:ext cx="4338148" cy="135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Imagen satelital Representación visual de los datos reflejados por la superficie de la tierra que captura un sensor montado en un satélite artificial.</a:t>
          </a:r>
        </a:p>
      </dsp:txBody>
      <dsp:txXfrm>
        <a:off x="3038014" y="1380330"/>
        <a:ext cx="4258578" cy="1278780"/>
      </dsp:txXfrm>
    </dsp:sp>
    <dsp:sp modelId="{2028AF32-B32B-4F32-A5C8-E1C6B8861360}">
      <dsp:nvSpPr>
        <dsp:cNvPr id="0" name=""/>
        <dsp:cNvSpPr/>
      </dsp:nvSpPr>
      <dsp:spPr>
        <a:xfrm>
          <a:off x="1101739" y="1271475"/>
          <a:ext cx="2337608" cy="2475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5212"/>
              </a:lnTo>
              <a:lnTo>
                <a:pt x="2337608" y="247521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C9AA2-694B-42F3-9C60-ABCC802017A0}">
      <dsp:nvSpPr>
        <dsp:cNvPr id="0" name=""/>
        <dsp:cNvSpPr/>
      </dsp:nvSpPr>
      <dsp:spPr>
        <a:xfrm>
          <a:off x="3439348" y="2922615"/>
          <a:ext cx="2259271" cy="1648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 </a:t>
          </a:r>
          <a:r>
            <a:rPr lang="es-MX" sz="1200" kern="1200" dirty="0"/>
            <a:t>Sistema de Información Geográfica (SIG) Es una base de datos con información geográfica, sirve para conocer atributos de los objetos gráficos de un mapa satelital. </a:t>
          </a:r>
          <a:endParaRPr lang="es-MX" sz="1050" kern="1200" dirty="0"/>
        </a:p>
      </dsp:txBody>
      <dsp:txXfrm>
        <a:off x="3487620" y="2970887"/>
        <a:ext cx="2162727" cy="1551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67736-EC06-4398-8B48-695E5F6F3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Mapa conceptual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FB55D5-6A07-4A62-BB23-492F3FA371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Graciela Santillana arias 4 “A” #11</a:t>
            </a:r>
          </a:p>
        </p:txBody>
      </p:sp>
    </p:spTree>
    <p:extLst>
      <p:ext uri="{BB962C8B-B14F-4D97-AF65-F5344CB8AC3E}">
        <p14:creationId xmlns:p14="http://schemas.microsoft.com/office/powerpoint/2010/main" val="368866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8AB30-9089-4C1D-96DF-7682F4EF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/>
              <a:t>Mapa conceptual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0DBBFCF-4758-4DEF-A3C5-D5E2F7139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103557"/>
              </p:ext>
            </p:extLst>
          </p:nvPr>
        </p:nvGraphicFramePr>
        <p:xfrm>
          <a:off x="581025" y="2181224"/>
          <a:ext cx="11029950" cy="467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049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8AB30-9089-4C1D-96DF-7682F4EF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/>
              <a:t>Mapa conceptual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0DBBFCF-4758-4DEF-A3C5-D5E2F7139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801353"/>
              </p:ext>
            </p:extLst>
          </p:nvPr>
        </p:nvGraphicFramePr>
        <p:xfrm>
          <a:off x="581025" y="2181224"/>
          <a:ext cx="11029950" cy="467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89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8AB30-9089-4C1D-96DF-7682F4EF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/>
              <a:t>Mapa conceptual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0DBBFCF-4758-4DEF-A3C5-D5E2F7139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42324"/>
              </p:ext>
            </p:extLst>
          </p:nvPr>
        </p:nvGraphicFramePr>
        <p:xfrm>
          <a:off x="581192" y="1969189"/>
          <a:ext cx="11029950" cy="467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940265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5089</TotalTime>
  <Words>350</Words>
  <Application>Microsoft Office PowerPoint</Application>
  <PresentationFormat>Panorámica</PresentationFormat>
  <Paragraphs>50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 2</vt:lpstr>
      <vt:lpstr>Dividendo</vt:lpstr>
      <vt:lpstr>Mapa conceptual </vt:lpstr>
      <vt:lpstr>Mapa conceptual </vt:lpstr>
      <vt:lpstr>Mapa conceptual </vt:lpstr>
      <vt:lpstr>Mapa conceptual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conceptual</dc:title>
  <dc:creator>Graciela Santillana</dc:creator>
  <cp:lastModifiedBy>edith</cp:lastModifiedBy>
  <cp:revision>7</cp:revision>
  <dcterms:created xsi:type="dcterms:W3CDTF">2018-10-11T13:45:00Z</dcterms:created>
  <dcterms:modified xsi:type="dcterms:W3CDTF">2018-10-28T05:18:31Z</dcterms:modified>
</cp:coreProperties>
</file>