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6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23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20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708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98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55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52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95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614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38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ABDC9-0F43-4307-BC00-49D9D459C97D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C3ED1-36B2-4377-A045-D74B388115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90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33453" y="138499"/>
            <a:ext cx="1293541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Espacio geográfico </a:t>
            </a:r>
            <a:endParaRPr lang="es-MX" dirty="0"/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1287964" y="267629"/>
            <a:ext cx="702527" cy="55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1990491" y="0"/>
            <a:ext cx="2581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Área organizada por el ser humano,</a:t>
            </a:r>
            <a:endParaRPr lang="es-MX" dirty="0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657921" y="869355"/>
            <a:ext cx="423747" cy="268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1287964" y="992459"/>
            <a:ext cx="221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Ocupa un área determinada</a:t>
            </a:r>
            <a:endParaRPr lang="es-MX" dirty="0"/>
          </a:p>
        </p:txBody>
      </p:sp>
      <p:cxnSp>
        <p:nvCxnSpPr>
          <p:cNvPr id="18" name="Conector curvado 17"/>
          <p:cNvCxnSpPr/>
          <p:nvPr/>
        </p:nvCxnSpPr>
        <p:spPr>
          <a:xfrm flipV="1">
            <a:off x="1326994" y="591014"/>
            <a:ext cx="3735660" cy="18444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5235497" y="354837"/>
            <a:ext cx="187340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Componentes </a:t>
            </a:r>
            <a:endParaRPr lang="es-MX" dirty="0"/>
          </a:p>
        </p:txBody>
      </p:sp>
      <p:sp>
        <p:nvSpPr>
          <p:cNvPr id="25" name="CuadroTexto 24"/>
          <p:cNvSpPr txBox="1"/>
          <p:nvPr/>
        </p:nvSpPr>
        <p:spPr>
          <a:xfrm>
            <a:off x="7772399" y="69129"/>
            <a:ext cx="3289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*NATURALES          *SOCIALES          *CULTURALES           * POLÍTICOS           *ECONÓMICOS </a:t>
            </a:r>
            <a:endParaRPr lang="es-MX" dirty="0"/>
          </a:p>
        </p:txBody>
      </p:sp>
      <p:sp>
        <p:nvSpPr>
          <p:cNvPr id="26" name="Flecha derecha 25"/>
          <p:cNvSpPr/>
          <p:nvPr/>
        </p:nvSpPr>
        <p:spPr>
          <a:xfrm>
            <a:off x="7159080" y="461663"/>
            <a:ext cx="563140" cy="184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CuadroTexto 26"/>
          <p:cNvSpPr txBox="1"/>
          <p:nvPr/>
        </p:nvSpPr>
        <p:spPr>
          <a:xfrm>
            <a:off x="685800" y="1855788"/>
            <a:ext cx="250902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Conceptos geográficos </a:t>
            </a:r>
            <a:endParaRPr lang="es-MX" dirty="0"/>
          </a:p>
        </p:txBody>
      </p:sp>
      <p:graphicFrame>
        <p:nvGraphicFramePr>
          <p:cNvPr id="28" name="Tab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477760"/>
              </p:ext>
            </p:extLst>
          </p:nvPr>
        </p:nvGraphicFramePr>
        <p:xfrm>
          <a:off x="309441" y="2769507"/>
          <a:ext cx="390292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/>
                <a:gridCol w="2361511"/>
              </a:tblGrid>
              <a:tr h="332223">
                <a:tc>
                  <a:txBody>
                    <a:bodyPr/>
                    <a:lstStyle/>
                    <a:p>
                      <a:r>
                        <a:rPr lang="es-MX" dirty="0" smtClean="0"/>
                        <a:t>Localización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Ubicación,</a:t>
                      </a:r>
                      <a:r>
                        <a:rPr lang="es-MX" baseline="0" dirty="0" smtClean="0"/>
                        <a:t> extensión y magnitud de los lugares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Distribución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Repartición del espacio geográfico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Relacion-interaccion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Todo esta ligado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Temporalidad</a:t>
                      </a:r>
                      <a:r>
                        <a:rPr lang="es-MX" baseline="0" dirty="0" smtClean="0"/>
                        <a:t> y cambio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Transformación a largo plazo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Diversidad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Combinación</a:t>
                      </a:r>
                      <a:r>
                        <a:rPr lang="es-MX" baseline="0" dirty="0" smtClean="0"/>
                        <a:t> de los recursos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Flecha abajo 28"/>
          <p:cNvSpPr/>
          <p:nvPr/>
        </p:nvSpPr>
        <p:spPr>
          <a:xfrm>
            <a:off x="1783081" y="2297151"/>
            <a:ext cx="207410" cy="2899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CuadroTexto 29"/>
          <p:cNvSpPr txBox="1"/>
          <p:nvPr/>
        </p:nvSpPr>
        <p:spPr>
          <a:xfrm>
            <a:off x="4368490" y="1344833"/>
            <a:ext cx="253690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Categorías de análisis del espacio geográfico </a:t>
            </a:r>
            <a:endParaRPr lang="es-MX" dirty="0"/>
          </a:p>
        </p:txBody>
      </p:sp>
      <p:sp>
        <p:nvSpPr>
          <p:cNvPr id="31" name="CuadroTexto 30"/>
          <p:cNvSpPr txBox="1"/>
          <p:nvPr/>
        </p:nvSpPr>
        <p:spPr>
          <a:xfrm>
            <a:off x="7975908" y="1301790"/>
            <a:ext cx="2718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*Lugar</a:t>
            </a:r>
          </a:p>
          <a:p>
            <a:r>
              <a:rPr lang="es-MX" dirty="0" smtClean="0"/>
              <a:t>*Medio</a:t>
            </a:r>
            <a:r>
              <a:rPr lang="es-MX" dirty="0"/>
              <a:t> </a:t>
            </a:r>
            <a:r>
              <a:rPr lang="es-MX" dirty="0" smtClean="0"/>
              <a:t>       *Paisaje *Región       *Territorio  </a:t>
            </a:r>
          </a:p>
        </p:txBody>
      </p:sp>
      <p:sp>
        <p:nvSpPr>
          <p:cNvPr id="32" name="Flecha derecha 31"/>
          <p:cNvSpPr/>
          <p:nvPr/>
        </p:nvSpPr>
        <p:spPr>
          <a:xfrm>
            <a:off x="7076840" y="1507207"/>
            <a:ext cx="727620" cy="26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Rectángulo 32"/>
          <p:cNvSpPr/>
          <p:nvPr/>
        </p:nvSpPr>
        <p:spPr>
          <a:xfrm>
            <a:off x="4761570" y="2375870"/>
            <a:ext cx="175074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Tipos de escala </a:t>
            </a:r>
            <a:endParaRPr lang="es-MX" dirty="0"/>
          </a:p>
        </p:txBody>
      </p:sp>
      <p:sp>
        <p:nvSpPr>
          <p:cNvPr id="34" name="Rectángulo 33"/>
          <p:cNvSpPr/>
          <p:nvPr/>
        </p:nvSpPr>
        <p:spPr>
          <a:xfrm>
            <a:off x="4572000" y="3034452"/>
            <a:ext cx="24867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Mundial, nacional, local </a:t>
            </a:r>
            <a:endParaRPr lang="es-MX" dirty="0"/>
          </a:p>
        </p:txBody>
      </p:sp>
      <p:sp>
        <p:nvSpPr>
          <p:cNvPr id="35" name="Flecha abajo 34"/>
          <p:cNvSpPr/>
          <p:nvPr/>
        </p:nvSpPr>
        <p:spPr>
          <a:xfrm>
            <a:off x="5522084" y="2834412"/>
            <a:ext cx="229712" cy="2954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CuadroTexto 35"/>
          <p:cNvSpPr txBox="1"/>
          <p:nvPr/>
        </p:nvSpPr>
        <p:spPr>
          <a:xfrm>
            <a:off x="7975907" y="2560537"/>
            <a:ext cx="3900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Representación del espacio geográfico </a:t>
            </a:r>
            <a:endParaRPr lang="es-MX" dirty="0"/>
          </a:p>
        </p:txBody>
      </p:sp>
      <p:sp>
        <p:nvSpPr>
          <p:cNvPr id="37" name="Flecha abajo 36"/>
          <p:cNvSpPr/>
          <p:nvPr/>
        </p:nvSpPr>
        <p:spPr>
          <a:xfrm>
            <a:off x="9846527" y="2994755"/>
            <a:ext cx="278780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CuadroTexto 37"/>
          <p:cNvSpPr txBox="1"/>
          <p:nvPr/>
        </p:nvSpPr>
        <p:spPr>
          <a:xfrm>
            <a:off x="8318810" y="3512634"/>
            <a:ext cx="3557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Croquis, plano, mapa, atlas, globo terráqueo, foto aérea, imagen satelital, sistema de información geográfica (SIG)</a:t>
            </a:r>
            <a:endParaRPr lang="es-MX" dirty="0"/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248" y="669966"/>
            <a:ext cx="1122556" cy="1134758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1570" y="3817613"/>
            <a:ext cx="2562225" cy="1790700"/>
          </a:xfrm>
          <a:prstGeom prst="rect">
            <a:avLst/>
          </a:prstGeom>
        </p:spPr>
      </p:pic>
      <p:sp>
        <p:nvSpPr>
          <p:cNvPr id="41" name="CuadroTexto 40"/>
          <p:cNvSpPr txBox="1"/>
          <p:nvPr/>
        </p:nvSpPr>
        <p:spPr>
          <a:xfrm>
            <a:off x="8084634" y="5754029"/>
            <a:ext cx="3791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Valeria Guerrero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4011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110</Words>
  <Application>Microsoft Office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6</cp:revision>
  <dcterms:created xsi:type="dcterms:W3CDTF">2018-10-12T13:56:13Z</dcterms:created>
  <dcterms:modified xsi:type="dcterms:W3CDTF">2018-10-12T17:31:21Z</dcterms:modified>
</cp:coreProperties>
</file>