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4F72-78DC-4D29-81A8-504DD32806CA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4BF4-E9DB-481A-BE74-639659E2A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microsoft.com/office/2007/relationships/hdphoto" Target="../media/hdphoto7.wdp"/><Relationship Id="rId26" Type="http://schemas.openxmlformats.org/officeDocument/2006/relationships/image" Target="../media/image17.jpeg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openxmlformats.org/officeDocument/2006/relationships/image" Target="../media/image14.jpeg"/><Relationship Id="rId27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E06AF5F5-0FB9-46D1-95D1-9B96EEA99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4103"/>
          <a:stretch/>
        </p:blipFill>
        <p:spPr bwMode="auto">
          <a:xfrm>
            <a:off x="628649" y="381000"/>
            <a:ext cx="20495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7005FD-3B7E-4D22-926B-677942944A98}"/>
              </a:ext>
            </a:extLst>
          </p:cNvPr>
          <p:cNvSpPr txBox="1"/>
          <p:nvPr/>
        </p:nvSpPr>
        <p:spPr>
          <a:xfrm>
            <a:off x="2678166" y="523875"/>
            <a:ext cx="9056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32A5A-FD80-44FF-A0B1-C13A50D81E30}"/>
              </a:ext>
            </a:extLst>
          </p:cNvPr>
          <p:cNvSpPr txBox="1"/>
          <p:nvPr/>
        </p:nvSpPr>
        <p:spPr>
          <a:xfrm>
            <a:off x="628649" y="2236410"/>
            <a:ext cx="11106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Educación Geográfica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Titular: Edith Araceli Martínez Silva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Evidencia de aprendizaje: ESPACIO GEOGRÁFICO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Competencias de la unidad 1 de aprendizaje: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Relaciona los componentes naturales, sociales, culturales, económicos y políticos que interactúan en el espacio geográfico para analizar los objetos de estudio de la geografía desde una perspectiva multi e interdisciplinaria.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Utiliza las TIC y las fuentes de información disponibles para mantenerse actualizado respecto a los hechos y fenómenos geográficos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Lorena Elizabeth Mares López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de lista 9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éptimo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Saltillo, Coahuila. 12 de Octubre, 2018.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8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641BEA2D-9F43-488A-8172-BDEB2622783B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083884" y="497424"/>
            <a:ext cx="12116" cy="21964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Elipse 1052">
            <a:extLst>
              <a:ext uri="{FF2B5EF4-FFF2-40B4-BE49-F238E27FC236}">
                <a16:creationId xmlns:a16="http://schemas.microsoft.com/office/drawing/2014/main" id="{44AF1878-3B30-478C-BECF-B64DCCF11FA4}"/>
              </a:ext>
            </a:extLst>
          </p:cNvPr>
          <p:cNvSpPr/>
          <p:nvPr/>
        </p:nvSpPr>
        <p:spPr>
          <a:xfrm>
            <a:off x="4630340" y="14522"/>
            <a:ext cx="2885882" cy="617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181123A5-1882-493C-AB4F-8D082AF78B65}"/>
              </a:ext>
            </a:extLst>
          </p:cNvPr>
          <p:cNvCxnSpPr>
            <a:cxnSpLocks/>
            <a:stCxn id="95" idx="2"/>
            <a:endCxn id="95" idx="2"/>
          </p:cNvCxnSpPr>
          <p:nvPr/>
        </p:nvCxnSpPr>
        <p:spPr>
          <a:xfrm>
            <a:off x="7329225" y="4228620"/>
            <a:ext cx="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E42ABF96-5C23-44E8-BDF5-E59CEFF3CFF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83883" y="1909647"/>
            <a:ext cx="1050191" cy="1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A0A4CE4E-7958-4FF7-8978-941D1AED57D5}"/>
              </a:ext>
            </a:extLst>
          </p:cNvPr>
          <p:cNvCxnSpPr>
            <a:cxnSpLocks/>
          </p:cNvCxnSpPr>
          <p:nvPr/>
        </p:nvCxnSpPr>
        <p:spPr>
          <a:xfrm flipH="1">
            <a:off x="10959601" y="2538826"/>
            <a:ext cx="490871" cy="1811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 ">
            <a:extLst>
              <a:ext uri="{FF2B5EF4-FFF2-40B4-BE49-F238E27FC236}">
                <a16:creationId xmlns:a16="http://schemas.microsoft.com/office/drawing/2014/main" id="{227DA925-CE28-488F-B30D-60ECE005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1" b="91354" l="532" r="97163">
                        <a14:foregroundMark x1="2660" y1="9510" x2="2660" y2="9510"/>
                        <a14:foregroundMark x1="2837" y1="18156" x2="2837" y2="18156"/>
                        <a14:foregroundMark x1="2128" y1="18156" x2="2128" y2="18156"/>
                        <a14:foregroundMark x1="2128" y1="18156" x2="2128" y2="18156"/>
                        <a14:foregroundMark x1="2305" y1="14697" x2="2305" y2="14697"/>
                        <a14:foregroundMark x1="2305" y1="14409" x2="2305" y2="14409"/>
                        <a14:foregroundMark x1="2128" y1="12680" x2="11702" y2="10663"/>
                        <a14:foregroundMark x1="11702" y1="10663" x2="13298" y2="10663"/>
                        <a14:foregroundMark x1="709" y1="16427" x2="9752" y2="14121"/>
                        <a14:foregroundMark x1="9752" y1="14121" x2="11348" y2="19597"/>
                        <a14:foregroundMark x1="20567" y1="8357" x2="20567" y2="8357"/>
                        <a14:foregroundMark x1="11525" y1="5187" x2="2837" y2="5476"/>
                        <a14:foregroundMark x1="6383" y1="58501" x2="6383" y2="58501"/>
                        <a14:foregroundMark x1="4433" y1="60519" x2="6383" y2="72911"/>
                        <a14:foregroundMark x1="6383" y1="25937" x2="9220" y2="40058"/>
                        <a14:foregroundMark x1="9220" y1="40058" x2="5851" y2="70605"/>
                        <a14:foregroundMark x1="5851" y1="70605" x2="5851" y2="85879"/>
                        <a14:foregroundMark x1="5851" y1="85879" x2="34043" y2="91931"/>
                        <a14:foregroundMark x1="34043" y1="91931" x2="43440" y2="87608"/>
                        <a14:foregroundMark x1="43440" y1="87608" x2="82979" y2="91066"/>
                        <a14:foregroundMark x1="82979" y1="91066" x2="92376" y2="96254"/>
                        <a14:foregroundMark x1="92376" y1="96254" x2="95567" y2="51297"/>
                        <a14:foregroundMark x1="95567" y1="51297" x2="92021" y2="37176"/>
                        <a14:foregroundMark x1="92021" y1="37176" x2="94858" y2="23343"/>
                        <a14:foregroundMark x1="94858" y1="23343" x2="92021" y2="9510"/>
                        <a14:foregroundMark x1="92021" y1="9510" x2="72872" y2="9510"/>
                        <a14:foregroundMark x1="72872" y1="9510" x2="54965" y2="12392"/>
                        <a14:foregroundMark x1="54965" y1="12392" x2="45922" y2="9222"/>
                        <a14:foregroundMark x1="45922" y1="9222" x2="37234" y2="13256"/>
                        <a14:foregroundMark x1="37234" y1="13256" x2="26773" y2="9222"/>
                        <a14:foregroundMark x1="26773" y1="9222" x2="20213" y2="14409"/>
                        <a14:foregroundMark x1="68262" y1="6916" x2="86525" y2="15562"/>
                        <a14:foregroundMark x1="86525" y1="15562" x2="93085" y2="29683"/>
                        <a14:foregroundMark x1="93085" y1="29683" x2="92908" y2="78098"/>
                        <a14:foregroundMark x1="92908" y1="78098" x2="97163" y2="91354"/>
                        <a14:foregroundMark x1="97163" y1="91354" x2="85106" y2="89914"/>
                        <a14:foregroundMark x1="85106" y1="89914" x2="76418" y2="84438"/>
                        <a14:foregroundMark x1="76418" y1="84438" x2="35106" y2="89914"/>
                        <a14:foregroundMark x1="35106" y1="89914" x2="34220" y2="87896"/>
                        <a14:foregroundMark x1="8865" y1="25937" x2="6560" y2="20461"/>
                        <a14:foregroundMark x1="7270" y1="77810" x2="7270" y2="65706"/>
                        <a14:foregroundMark x1="28723" y1="88473" x2="33511" y2="88473"/>
                        <a14:foregroundMark x1="69681" y1="6340" x2="64716" y2="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41" y="1558680"/>
            <a:ext cx="1604755" cy="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 ">
            <a:extLst>
              <a:ext uri="{FF2B5EF4-FFF2-40B4-BE49-F238E27FC236}">
                <a16:creationId xmlns:a16="http://schemas.microsoft.com/office/drawing/2014/main" id="{BDD01808-ABDB-4F83-BE6B-7CC2C6FF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1" b="91354" l="532" r="97163">
                        <a14:foregroundMark x1="2660" y1="9510" x2="2660" y2="9510"/>
                        <a14:foregroundMark x1="2837" y1="18156" x2="2837" y2="18156"/>
                        <a14:foregroundMark x1="2128" y1="18156" x2="2128" y2="18156"/>
                        <a14:foregroundMark x1="2128" y1="18156" x2="2128" y2="18156"/>
                        <a14:foregroundMark x1="2305" y1="14697" x2="2305" y2="14697"/>
                        <a14:foregroundMark x1="2305" y1="14409" x2="2305" y2="14409"/>
                        <a14:foregroundMark x1="2128" y1="12680" x2="11702" y2="10663"/>
                        <a14:foregroundMark x1="11702" y1="10663" x2="13298" y2="10663"/>
                        <a14:foregroundMark x1="709" y1="16427" x2="9752" y2="14121"/>
                        <a14:foregroundMark x1="9752" y1="14121" x2="11348" y2="19597"/>
                        <a14:foregroundMark x1="20567" y1="8357" x2="20567" y2="8357"/>
                        <a14:foregroundMark x1="11525" y1="5187" x2="2837" y2="5476"/>
                        <a14:foregroundMark x1="6383" y1="58501" x2="6383" y2="58501"/>
                        <a14:foregroundMark x1="4433" y1="60519" x2="6383" y2="72911"/>
                        <a14:foregroundMark x1="6383" y1="25937" x2="9220" y2="40058"/>
                        <a14:foregroundMark x1="9220" y1="40058" x2="5851" y2="70605"/>
                        <a14:foregroundMark x1="5851" y1="70605" x2="5851" y2="85879"/>
                        <a14:foregroundMark x1="5851" y1="85879" x2="34043" y2="91931"/>
                        <a14:foregroundMark x1="34043" y1="91931" x2="43440" y2="87608"/>
                        <a14:foregroundMark x1="43440" y1="87608" x2="82979" y2="91066"/>
                        <a14:foregroundMark x1="82979" y1="91066" x2="92376" y2="96254"/>
                        <a14:foregroundMark x1="92376" y1="96254" x2="95567" y2="51297"/>
                        <a14:foregroundMark x1="95567" y1="51297" x2="92021" y2="37176"/>
                        <a14:foregroundMark x1="92021" y1="37176" x2="94858" y2="23343"/>
                        <a14:foregroundMark x1="94858" y1="23343" x2="92021" y2="9510"/>
                        <a14:foregroundMark x1="92021" y1="9510" x2="72872" y2="9510"/>
                        <a14:foregroundMark x1="72872" y1="9510" x2="54965" y2="12392"/>
                        <a14:foregroundMark x1="54965" y1="12392" x2="45922" y2="9222"/>
                        <a14:foregroundMark x1="45922" y1="9222" x2="37234" y2="13256"/>
                        <a14:foregroundMark x1="37234" y1="13256" x2="26773" y2="9222"/>
                        <a14:foregroundMark x1="26773" y1="9222" x2="20213" y2="14409"/>
                        <a14:foregroundMark x1="68262" y1="6916" x2="86525" y2="15562"/>
                        <a14:foregroundMark x1="86525" y1="15562" x2="93085" y2="29683"/>
                        <a14:foregroundMark x1="93085" y1="29683" x2="92908" y2="78098"/>
                        <a14:foregroundMark x1="92908" y1="78098" x2="97163" y2="91354"/>
                        <a14:foregroundMark x1="97163" y1="91354" x2="85106" y2="89914"/>
                        <a14:foregroundMark x1="85106" y1="89914" x2="76418" y2="84438"/>
                        <a14:foregroundMark x1="76418" y1="84438" x2="35106" y2="89914"/>
                        <a14:foregroundMark x1="35106" y1="89914" x2="34220" y2="87896"/>
                        <a14:foregroundMark x1="8865" y1="25937" x2="6560" y2="20461"/>
                        <a14:foregroundMark x1="7270" y1="77810" x2="7270" y2="65706"/>
                        <a14:foregroundMark x1="28723" y1="88473" x2="33511" y2="88473"/>
                        <a14:foregroundMark x1="69681" y1="6340" x2="64716" y2="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2" y="1547322"/>
            <a:ext cx="1626705" cy="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 ">
            <a:extLst>
              <a:ext uri="{FF2B5EF4-FFF2-40B4-BE49-F238E27FC236}">
                <a16:creationId xmlns:a16="http://schemas.microsoft.com/office/drawing/2014/main" id="{DB777CD0-68F2-4513-A6E6-133660E0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1" b="91354" l="532" r="97163">
                        <a14:foregroundMark x1="2660" y1="9510" x2="2660" y2="9510"/>
                        <a14:foregroundMark x1="2837" y1="18156" x2="2837" y2="18156"/>
                        <a14:foregroundMark x1="2128" y1="18156" x2="2128" y2="18156"/>
                        <a14:foregroundMark x1="2128" y1="18156" x2="2128" y2="18156"/>
                        <a14:foregroundMark x1="2305" y1="14697" x2="2305" y2="14697"/>
                        <a14:foregroundMark x1="2305" y1="14409" x2="2305" y2="14409"/>
                        <a14:foregroundMark x1="2128" y1="12680" x2="11702" y2="10663"/>
                        <a14:foregroundMark x1="11702" y1="10663" x2="13298" y2="10663"/>
                        <a14:foregroundMark x1="709" y1="16427" x2="9752" y2="14121"/>
                        <a14:foregroundMark x1="9752" y1="14121" x2="11348" y2="19597"/>
                        <a14:foregroundMark x1="20567" y1="8357" x2="20567" y2="8357"/>
                        <a14:foregroundMark x1="11525" y1="5187" x2="2837" y2="5476"/>
                        <a14:foregroundMark x1="6383" y1="58501" x2="6383" y2="58501"/>
                        <a14:foregroundMark x1="4433" y1="60519" x2="6383" y2="72911"/>
                        <a14:foregroundMark x1="6383" y1="25937" x2="9220" y2="40058"/>
                        <a14:foregroundMark x1="9220" y1="40058" x2="5851" y2="70605"/>
                        <a14:foregroundMark x1="5851" y1="70605" x2="5851" y2="85879"/>
                        <a14:foregroundMark x1="5851" y1="85879" x2="34043" y2="91931"/>
                        <a14:foregroundMark x1="34043" y1="91931" x2="43440" y2="87608"/>
                        <a14:foregroundMark x1="43440" y1="87608" x2="82979" y2="91066"/>
                        <a14:foregroundMark x1="82979" y1="91066" x2="92376" y2="96254"/>
                        <a14:foregroundMark x1="92376" y1="96254" x2="95567" y2="51297"/>
                        <a14:foregroundMark x1="95567" y1="51297" x2="92021" y2="37176"/>
                        <a14:foregroundMark x1="92021" y1="37176" x2="94858" y2="23343"/>
                        <a14:foregroundMark x1="94858" y1="23343" x2="92021" y2="9510"/>
                        <a14:foregroundMark x1="92021" y1="9510" x2="72872" y2="9510"/>
                        <a14:foregroundMark x1="72872" y1="9510" x2="54965" y2="12392"/>
                        <a14:foregroundMark x1="54965" y1="12392" x2="45922" y2="9222"/>
                        <a14:foregroundMark x1="45922" y1="9222" x2="37234" y2="13256"/>
                        <a14:foregroundMark x1="37234" y1="13256" x2="26773" y2="9222"/>
                        <a14:foregroundMark x1="26773" y1="9222" x2="20213" y2="14409"/>
                        <a14:foregroundMark x1="68262" y1="6916" x2="86525" y2="15562"/>
                        <a14:foregroundMark x1="86525" y1="15562" x2="93085" y2="29683"/>
                        <a14:foregroundMark x1="93085" y1="29683" x2="92908" y2="78098"/>
                        <a14:foregroundMark x1="92908" y1="78098" x2="97163" y2="91354"/>
                        <a14:foregroundMark x1="97163" y1="91354" x2="85106" y2="89914"/>
                        <a14:foregroundMark x1="85106" y1="89914" x2="76418" y2="84438"/>
                        <a14:foregroundMark x1="76418" y1="84438" x2="35106" y2="89914"/>
                        <a14:foregroundMark x1="35106" y1="89914" x2="34220" y2="87896"/>
                        <a14:foregroundMark x1="8865" y1="25937" x2="6560" y2="20461"/>
                        <a14:foregroundMark x1="7270" y1="77810" x2="7270" y2="65706"/>
                        <a14:foregroundMark x1="28723" y1="88473" x2="33511" y2="88473"/>
                        <a14:foregroundMark x1="69681" y1="6340" x2="64716" y2="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70" y="1541366"/>
            <a:ext cx="1750646" cy="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rame">
            <a:extLst>
              <a:ext uri="{FF2B5EF4-FFF2-40B4-BE49-F238E27FC236}">
                <a16:creationId xmlns:a16="http://schemas.microsoft.com/office/drawing/2014/main" id="{014E854B-41D9-41F7-982A-5666596C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76" y="5976074"/>
            <a:ext cx="2146852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rame">
            <a:extLst>
              <a:ext uri="{FF2B5EF4-FFF2-40B4-BE49-F238E27FC236}">
                <a16:creationId xmlns:a16="http://schemas.microsoft.com/office/drawing/2014/main" id="{10EDB125-8029-4C11-9BD1-245D4982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1" y="4668320"/>
            <a:ext cx="89890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frame">
            <a:extLst>
              <a:ext uri="{FF2B5EF4-FFF2-40B4-BE49-F238E27FC236}">
                <a16:creationId xmlns:a16="http://schemas.microsoft.com/office/drawing/2014/main" id="{79A01727-D0F3-462B-9750-B23FDDA4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22" y="3868539"/>
            <a:ext cx="9666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frame">
            <a:extLst>
              <a:ext uri="{FF2B5EF4-FFF2-40B4-BE49-F238E27FC236}">
                <a16:creationId xmlns:a16="http://schemas.microsoft.com/office/drawing/2014/main" id="{228D2212-1836-420B-BF3E-C65F564C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17" y="3400573"/>
            <a:ext cx="815974" cy="3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frame">
            <a:extLst>
              <a:ext uri="{FF2B5EF4-FFF2-40B4-BE49-F238E27FC236}">
                <a16:creationId xmlns:a16="http://schemas.microsoft.com/office/drawing/2014/main" id="{9672F56D-AB3A-45E7-A3F5-5433FB2F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525" y="2856887"/>
            <a:ext cx="842432" cy="3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E55EAB-DF9D-42ED-B7FA-D73F315AA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087" y="92122"/>
            <a:ext cx="3112224" cy="419617"/>
          </a:xfrm>
        </p:spPr>
        <p:txBody>
          <a:bodyPr>
            <a:no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Espacio Geográfico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E172CA-C05C-4B29-ADA9-CEE17959C190}"/>
              </a:ext>
            </a:extLst>
          </p:cNvPr>
          <p:cNvSpPr/>
          <p:nvPr/>
        </p:nvSpPr>
        <p:spPr>
          <a:xfrm>
            <a:off x="3181545" y="678762"/>
            <a:ext cx="58018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latin typeface="Century Gothic" panose="020B0502020202020204" pitchFamily="34" charset="0"/>
              </a:rPr>
              <a:t>Espacio que se analiza en conjunto entre la participación humana y la presencia natural. Los espacios geográficos son aquellos en los que la acción humana han transformado la naturaleza para adecuarla a su subsistencia y por lo tanto son ahora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E64982A-1655-40EE-AD6E-C31F404C95A5}"/>
              </a:ext>
            </a:extLst>
          </p:cNvPr>
          <p:cNvSpPr/>
          <p:nvPr/>
        </p:nvSpPr>
        <p:spPr>
          <a:xfrm>
            <a:off x="3127513" y="717068"/>
            <a:ext cx="5936974" cy="5293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3C15E98-A98B-460D-82A7-91559B5C4F42}"/>
              </a:ext>
            </a:extLst>
          </p:cNvPr>
          <p:cNvCxnSpPr>
            <a:cxnSpLocks/>
          </p:cNvCxnSpPr>
          <p:nvPr/>
        </p:nvCxnSpPr>
        <p:spPr>
          <a:xfrm>
            <a:off x="1268031" y="981755"/>
            <a:ext cx="0" cy="623307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07067F38-03FA-4BE0-A50F-65A1D0C0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1" b="91354" l="532" r="97163">
                        <a14:foregroundMark x1="2660" y1="9510" x2="2660" y2="9510"/>
                        <a14:foregroundMark x1="2837" y1="18156" x2="2837" y2="18156"/>
                        <a14:foregroundMark x1="2128" y1="18156" x2="2128" y2="18156"/>
                        <a14:foregroundMark x1="2128" y1="18156" x2="2128" y2="18156"/>
                        <a14:foregroundMark x1="2305" y1="14697" x2="2305" y2="14697"/>
                        <a14:foregroundMark x1="2305" y1="14409" x2="2305" y2="14409"/>
                        <a14:foregroundMark x1="2128" y1="12680" x2="11702" y2="10663"/>
                        <a14:foregroundMark x1="11702" y1="10663" x2="13298" y2="10663"/>
                        <a14:foregroundMark x1="709" y1="16427" x2="9752" y2="14121"/>
                        <a14:foregroundMark x1="9752" y1="14121" x2="11348" y2="19597"/>
                        <a14:foregroundMark x1="20567" y1="8357" x2="20567" y2="8357"/>
                        <a14:foregroundMark x1="11525" y1="5187" x2="2837" y2="5476"/>
                        <a14:foregroundMark x1="6383" y1="58501" x2="6383" y2="58501"/>
                        <a14:foregroundMark x1="4433" y1="60519" x2="6383" y2="72911"/>
                        <a14:foregroundMark x1="6383" y1="25937" x2="9220" y2="40058"/>
                        <a14:foregroundMark x1="9220" y1="40058" x2="5851" y2="70605"/>
                        <a14:foregroundMark x1="5851" y1="70605" x2="5851" y2="85879"/>
                        <a14:foregroundMark x1="5851" y1="85879" x2="34043" y2="91931"/>
                        <a14:foregroundMark x1="34043" y1="91931" x2="43440" y2="87608"/>
                        <a14:foregroundMark x1="43440" y1="87608" x2="82979" y2="91066"/>
                        <a14:foregroundMark x1="82979" y1="91066" x2="92376" y2="96254"/>
                        <a14:foregroundMark x1="92376" y1="96254" x2="95567" y2="51297"/>
                        <a14:foregroundMark x1="95567" y1="51297" x2="92021" y2="37176"/>
                        <a14:foregroundMark x1="92021" y1="37176" x2="94858" y2="23343"/>
                        <a14:foregroundMark x1="94858" y1="23343" x2="92021" y2="9510"/>
                        <a14:foregroundMark x1="92021" y1="9510" x2="72872" y2="9510"/>
                        <a14:foregroundMark x1="72872" y1="9510" x2="54965" y2="12392"/>
                        <a14:foregroundMark x1="54965" y1="12392" x2="45922" y2="9222"/>
                        <a14:foregroundMark x1="45922" y1="9222" x2="37234" y2="13256"/>
                        <a14:foregroundMark x1="37234" y1="13256" x2="26773" y2="9222"/>
                        <a14:foregroundMark x1="26773" y1="9222" x2="20213" y2="14409"/>
                        <a14:foregroundMark x1="68262" y1="6916" x2="86525" y2="15562"/>
                        <a14:foregroundMark x1="86525" y1="15562" x2="93085" y2="29683"/>
                        <a14:foregroundMark x1="93085" y1="29683" x2="92908" y2="78098"/>
                        <a14:foregroundMark x1="92908" y1="78098" x2="97163" y2="91354"/>
                        <a14:foregroundMark x1="97163" y1="91354" x2="85106" y2="89914"/>
                        <a14:foregroundMark x1="85106" y1="89914" x2="76418" y2="84438"/>
                        <a14:foregroundMark x1="76418" y1="84438" x2="35106" y2="89914"/>
                        <a14:foregroundMark x1="35106" y1="89914" x2="34220" y2="87896"/>
                        <a14:foregroundMark x1="8865" y1="25937" x2="6560" y2="20461"/>
                        <a14:foregroundMark x1="7270" y1="77810" x2="7270" y2="65706"/>
                        <a14:foregroundMark x1="28723" y1="88473" x2="33511" y2="88473"/>
                        <a14:foregroundMark x1="69681" y1="6340" x2="64716" y2="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5" y="1580704"/>
            <a:ext cx="1820101" cy="6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8FB367F-1489-41CC-AEEA-1B52DB3C5753}"/>
              </a:ext>
            </a:extLst>
          </p:cNvPr>
          <p:cNvSpPr/>
          <p:nvPr/>
        </p:nvSpPr>
        <p:spPr>
          <a:xfrm>
            <a:off x="3998261" y="1631327"/>
            <a:ext cx="1626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Componentes Geográficos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B5C721-1D79-4E86-95C1-1DE8A583B2DA}"/>
              </a:ext>
            </a:extLst>
          </p:cNvPr>
          <p:cNvSpPr/>
          <p:nvPr/>
        </p:nvSpPr>
        <p:spPr>
          <a:xfrm>
            <a:off x="7134074" y="1678815"/>
            <a:ext cx="1499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Categorías de análisis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74C507-06BC-447D-B678-504C7CF25835}"/>
              </a:ext>
            </a:extLst>
          </p:cNvPr>
          <p:cNvSpPr/>
          <p:nvPr/>
        </p:nvSpPr>
        <p:spPr>
          <a:xfrm>
            <a:off x="10499879" y="1758113"/>
            <a:ext cx="1397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Representación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2569BB9-7198-4DD4-8586-1224ACA718D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268031" y="981755"/>
            <a:ext cx="1859482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5713AD0E-92B9-49FA-BC6C-43A27B9210CC}"/>
              </a:ext>
            </a:extLst>
          </p:cNvPr>
          <p:cNvSpPr/>
          <p:nvPr/>
        </p:nvSpPr>
        <p:spPr>
          <a:xfrm>
            <a:off x="610390" y="1723243"/>
            <a:ext cx="1626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Componentes que lo transforman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A48D25DD-0556-4DC8-9CB6-EC534889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" b="96579" l="2305" r="97518">
                        <a14:foregroundMark x1="8511" y1="82105" x2="5142" y2="95526"/>
                        <a14:foregroundMark x1="5142" y1="95526" x2="6028" y2="81842"/>
                        <a14:foregroundMark x1="6028" y1="81842" x2="7979" y2="88684"/>
                        <a14:foregroundMark x1="8688" y1="96053" x2="10106" y2="91579"/>
                        <a14:foregroundMark x1="2482" y1="87632" x2="9397" y2="79211"/>
                        <a14:foregroundMark x1="9397" y1="79211" x2="10993" y2="80263"/>
                        <a14:foregroundMark x1="20745" y1="80000" x2="16667" y2="93947"/>
                        <a14:foregroundMark x1="16667" y1="93947" x2="17376" y2="80263"/>
                        <a14:foregroundMark x1="17376" y1="80263" x2="19681" y2="93684"/>
                        <a14:foregroundMark x1="19681" y1="93684" x2="21099" y2="96579"/>
                        <a14:foregroundMark x1="40071" y1="93947" x2="66312" y2="90263"/>
                        <a14:foregroundMark x1="66312" y1="90263" x2="76596" y2="91842"/>
                        <a14:foregroundMark x1="76596" y1="91842" x2="96809" y2="89474"/>
                        <a14:foregroundMark x1="96809" y1="89474" x2="97872" y2="34211"/>
                        <a14:foregroundMark x1="97872" y1="34211" x2="96986" y2="52105"/>
                        <a14:foregroundMark x1="1596" y1="66316" x2="1596" y2="15789"/>
                        <a14:foregroundMark x1="1596" y1="15789" x2="9220" y2="7895"/>
                        <a14:foregroundMark x1="9220" y1="7895" x2="19681" y2="8158"/>
                        <a14:foregroundMark x1="19681" y1="8158" x2="28191" y2="4474"/>
                        <a14:foregroundMark x1="28191" y1="4474" x2="39007" y2="6053"/>
                        <a14:foregroundMark x1="39007" y1="6053" x2="48050" y2="4474"/>
                        <a14:foregroundMark x1="48050" y1="4474" x2="56915" y2="7368"/>
                        <a14:foregroundMark x1="56915" y1="7368" x2="65426" y2="7105"/>
                        <a14:foregroundMark x1="78723" y1="4474" x2="86170" y2="12105"/>
                        <a14:foregroundMark x1="86170" y1="12105" x2="79787" y2="22368"/>
                        <a14:foregroundMark x1="79787" y1="22368" x2="81206" y2="15526"/>
                        <a14:foregroundMark x1="89362" y1="2368" x2="97340" y2="9737"/>
                        <a14:foregroundMark x1="97340" y1="9737" x2="96454" y2="23158"/>
                        <a14:foregroundMark x1="96454" y1="23158" x2="91312" y2="11579"/>
                        <a14:foregroundMark x1="91312" y1="11579" x2="93794" y2="24737"/>
                        <a14:foregroundMark x1="93794" y1="24737" x2="89184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32" y="2395118"/>
            <a:ext cx="967102" cy="4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me">
            <a:extLst>
              <a:ext uri="{FF2B5EF4-FFF2-40B4-BE49-F238E27FC236}">
                <a16:creationId xmlns:a16="http://schemas.microsoft.com/office/drawing/2014/main" id="{CF7185C4-4E1D-4390-B353-4FD2E655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463" y="2366569"/>
            <a:ext cx="855132" cy="3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9088208-F1B2-44D3-8401-5C7282392150}"/>
              </a:ext>
            </a:extLst>
          </p:cNvPr>
          <p:cNvSpPr txBox="1"/>
          <p:nvPr/>
        </p:nvSpPr>
        <p:spPr>
          <a:xfrm>
            <a:off x="336891" y="2342910"/>
            <a:ext cx="1296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Naturales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2653801-1DF9-423B-8D5B-53893885961A}"/>
              </a:ext>
            </a:extLst>
          </p:cNvPr>
          <p:cNvSpPr txBox="1"/>
          <p:nvPr/>
        </p:nvSpPr>
        <p:spPr>
          <a:xfrm>
            <a:off x="388042" y="3238591"/>
            <a:ext cx="1010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67F320B-C13A-4696-B39D-C97B740A5BAA}"/>
              </a:ext>
            </a:extLst>
          </p:cNvPr>
          <p:cNvSpPr txBox="1"/>
          <p:nvPr/>
        </p:nvSpPr>
        <p:spPr>
          <a:xfrm>
            <a:off x="3605308" y="2495308"/>
            <a:ext cx="883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 ">
            <a:extLst>
              <a:ext uri="{FF2B5EF4-FFF2-40B4-BE49-F238E27FC236}">
                <a16:creationId xmlns:a16="http://schemas.microsoft.com/office/drawing/2014/main" id="{46EEBD03-9A4C-46ED-9C94-E8E3A2DA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" b="96579" l="2305" r="97518">
                        <a14:foregroundMark x1="8511" y1="82105" x2="5142" y2="95526"/>
                        <a14:foregroundMark x1="5142" y1="95526" x2="6028" y2="81842"/>
                        <a14:foregroundMark x1="6028" y1="81842" x2="7979" y2="88684"/>
                        <a14:foregroundMark x1="8688" y1="96053" x2="10106" y2="91579"/>
                        <a14:foregroundMark x1="2482" y1="87632" x2="9397" y2="79211"/>
                        <a14:foregroundMark x1="9397" y1="79211" x2="10993" y2="80263"/>
                        <a14:foregroundMark x1="20745" y1="80000" x2="16667" y2="93947"/>
                        <a14:foregroundMark x1="16667" y1="93947" x2="17376" y2="80263"/>
                        <a14:foregroundMark x1="17376" y1="80263" x2="19681" y2="93684"/>
                        <a14:foregroundMark x1="19681" y1="93684" x2="21099" y2="96579"/>
                        <a14:foregroundMark x1="40071" y1="93947" x2="66312" y2="90263"/>
                        <a14:foregroundMark x1="66312" y1="90263" x2="76596" y2="91842"/>
                        <a14:foregroundMark x1="76596" y1="91842" x2="96809" y2="89474"/>
                        <a14:foregroundMark x1="96809" y1="89474" x2="97872" y2="34211"/>
                        <a14:foregroundMark x1="97872" y1="34211" x2="96986" y2="52105"/>
                        <a14:foregroundMark x1="1596" y1="66316" x2="1596" y2="15789"/>
                        <a14:foregroundMark x1="1596" y1="15789" x2="9220" y2="7895"/>
                        <a14:foregroundMark x1="9220" y1="7895" x2="19681" y2="8158"/>
                        <a14:foregroundMark x1="19681" y1="8158" x2="28191" y2="4474"/>
                        <a14:foregroundMark x1="28191" y1="4474" x2="39007" y2="6053"/>
                        <a14:foregroundMark x1="39007" y1="6053" x2="48050" y2="4474"/>
                        <a14:foregroundMark x1="48050" y1="4474" x2="56915" y2="7368"/>
                        <a14:foregroundMark x1="56915" y1="7368" x2="65426" y2="7105"/>
                        <a14:foregroundMark x1="78723" y1="4474" x2="86170" y2="12105"/>
                        <a14:foregroundMark x1="86170" y1="12105" x2="79787" y2="22368"/>
                        <a14:foregroundMark x1="79787" y1="22368" x2="81206" y2="15526"/>
                        <a14:foregroundMark x1="89362" y1="2368" x2="97340" y2="9737"/>
                        <a14:foregroundMark x1="97340" y1="9737" x2="96454" y2="23158"/>
                        <a14:foregroundMark x1="96454" y1="23158" x2="91312" y2="11579"/>
                        <a14:foregroundMark x1="91312" y1="11579" x2="93794" y2="24737"/>
                        <a14:foregroundMark x1="93794" y1="24737" x2="89184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70" y="2834707"/>
            <a:ext cx="961473" cy="4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36C1E28-AD8E-459C-AE38-34E5ECC2FF90}"/>
              </a:ext>
            </a:extLst>
          </p:cNvPr>
          <p:cNvSpPr txBox="1"/>
          <p:nvPr/>
        </p:nvSpPr>
        <p:spPr>
          <a:xfrm>
            <a:off x="4922890" y="2931105"/>
            <a:ext cx="109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 ">
            <a:extLst>
              <a:ext uri="{FF2B5EF4-FFF2-40B4-BE49-F238E27FC236}">
                <a16:creationId xmlns:a16="http://schemas.microsoft.com/office/drawing/2014/main" id="{AC182C96-24ED-4180-AFF0-FED2CF11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" b="96579" l="2305" r="97518">
                        <a14:foregroundMark x1="8511" y1="82105" x2="5142" y2="95526"/>
                        <a14:foregroundMark x1="5142" y1="95526" x2="6028" y2="81842"/>
                        <a14:foregroundMark x1="6028" y1="81842" x2="7979" y2="88684"/>
                        <a14:foregroundMark x1="8688" y1="96053" x2="10106" y2="91579"/>
                        <a14:foregroundMark x1="2482" y1="87632" x2="9397" y2="79211"/>
                        <a14:foregroundMark x1="9397" y1="79211" x2="10993" y2="80263"/>
                        <a14:foregroundMark x1="20745" y1="80000" x2="16667" y2="93947"/>
                        <a14:foregroundMark x1="16667" y1="93947" x2="17376" y2="80263"/>
                        <a14:foregroundMark x1="17376" y1="80263" x2="19681" y2="93684"/>
                        <a14:foregroundMark x1="19681" y1="93684" x2="21099" y2="96579"/>
                        <a14:foregroundMark x1="40071" y1="93947" x2="66312" y2="90263"/>
                        <a14:foregroundMark x1="66312" y1="90263" x2="76596" y2="91842"/>
                        <a14:foregroundMark x1="76596" y1="91842" x2="96809" y2="89474"/>
                        <a14:foregroundMark x1="96809" y1="89474" x2="97872" y2="34211"/>
                        <a14:foregroundMark x1="97872" y1="34211" x2="96986" y2="52105"/>
                        <a14:foregroundMark x1="1596" y1="66316" x2="1596" y2="15789"/>
                        <a14:foregroundMark x1="1596" y1="15789" x2="9220" y2="7895"/>
                        <a14:foregroundMark x1="9220" y1="7895" x2="19681" y2="8158"/>
                        <a14:foregroundMark x1="19681" y1="8158" x2="28191" y2="4474"/>
                        <a14:foregroundMark x1="28191" y1="4474" x2="39007" y2="6053"/>
                        <a14:foregroundMark x1="39007" y1="6053" x2="48050" y2="4474"/>
                        <a14:foregroundMark x1="48050" y1="4474" x2="56915" y2="7368"/>
                        <a14:foregroundMark x1="56915" y1="7368" x2="65426" y2="7105"/>
                        <a14:foregroundMark x1="78723" y1="4474" x2="86170" y2="12105"/>
                        <a14:foregroundMark x1="86170" y1="12105" x2="79787" y2="22368"/>
                        <a14:foregroundMark x1="79787" y1="22368" x2="81206" y2="15526"/>
                        <a14:foregroundMark x1="89362" y1="2368" x2="97340" y2="9737"/>
                        <a14:foregroundMark x1="97340" y1="9737" x2="96454" y2="23158"/>
                        <a14:foregroundMark x1="96454" y1="23158" x2="91312" y2="11579"/>
                        <a14:foregroundMark x1="91312" y1="11579" x2="93794" y2="24737"/>
                        <a14:foregroundMark x1="93794" y1="24737" x2="89184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8" y="4073781"/>
            <a:ext cx="961473" cy="7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5DB3659-FF4E-4CEE-940E-C8BBC98DABCF}"/>
              </a:ext>
            </a:extLst>
          </p:cNvPr>
          <p:cNvSpPr/>
          <p:nvPr/>
        </p:nvSpPr>
        <p:spPr>
          <a:xfrm>
            <a:off x="336891" y="2342911"/>
            <a:ext cx="2145988" cy="78390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8F76DE9-ABC0-4E80-A874-EDAF4DE9746F}"/>
              </a:ext>
            </a:extLst>
          </p:cNvPr>
          <p:cNvSpPr txBox="1"/>
          <p:nvPr/>
        </p:nvSpPr>
        <p:spPr>
          <a:xfrm>
            <a:off x="5051780" y="4203208"/>
            <a:ext cx="931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Relación Interacción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10FC8068-7FBF-49E1-A988-F52D4A95590D}"/>
              </a:ext>
            </a:extLst>
          </p:cNvPr>
          <p:cNvSpPr/>
          <p:nvPr/>
        </p:nvSpPr>
        <p:spPr>
          <a:xfrm>
            <a:off x="336891" y="2356162"/>
            <a:ext cx="1139860" cy="236948"/>
          </a:xfrm>
          <a:prstGeom prst="homePlat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FBBC36C-309E-4A0E-9E6B-779DD22E03C5}"/>
              </a:ext>
            </a:extLst>
          </p:cNvPr>
          <p:cNvSpPr txBox="1"/>
          <p:nvPr/>
        </p:nvSpPr>
        <p:spPr>
          <a:xfrm>
            <a:off x="771389" y="2573125"/>
            <a:ext cx="1687713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Agua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Clima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Relieve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Flora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Fauna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69BEDF7E-A618-4593-B82D-41F8814514BE}"/>
              </a:ext>
            </a:extLst>
          </p:cNvPr>
          <p:cNvSpPr/>
          <p:nvPr/>
        </p:nvSpPr>
        <p:spPr>
          <a:xfrm>
            <a:off x="350749" y="3239153"/>
            <a:ext cx="2145988" cy="821799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lecha: pentágono 33">
            <a:extLst>
              <a:ext uri="{FF2B5EF4-FFF2-40B4-BE49-F238E27FC236}">
                <a16:creationId xmlns:a16="http://schemas.microsoft.com/office/drawing/2014/main" id="{1AC36BD0-B425-4645-8504-BFEDB0BC7532}"/>
              </a:ext>
            </a:extLst>
          </p:cNvPr>
          <p:cNvSpPr/>
          <p:nvPr/>
        </p:nvSpPr>
        <p:spPr>
          <a:xfrm>
            <a:off x="367502" y="3256672"/>
            <a:ext cx="1010651" cy="210957"/>
          </a:xfrm>
          <a:prstGeom prst="homePlat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C51C3AA-1954-488F-A96E-7F5A4B1974E0}"/>
              </a:ext>
            </a:extLst>
          </p:cNvPr>
          <p:cNvSpPr txBox="1"/>
          <p:nvPr/>
        </p:nvSpPr>
        <p:spPr>
          <a:xfrm>
            <a:off x="323640" y="3460787"/>
            <a:ext cx="2285717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Población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Crecimiento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Distribución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Tasa de natalidad y mortalidad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4C13285-AA1F-4C85-A79F-CC872FECE6D8}"/>
              </a:ext>
            </a:extLst>
          </p:cNvPr>
          <p:cNvSpPr txBox="1"/>
          <p:nvPr/>
        </p:nvSpPr>
        <p:spPr>
          <a:xfrm>
            <a:off x="343519" y="4178340"/>
            <a:ext cx="1296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Culturales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DB8E8256-1FF9-4320-AD8A-466B84600DC2}"/>
              </a:ext>
            </a:extLst>
          </p:cNvPr>
          <p:cNvSpPr/>
          <p:nvPr/>
        </p:nvSpPr>
        <p:spPr>
          <a:xfrm>
            <a:off x="343519" y="4178341"/>
            <a:ext cx="2145988" cy="78390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lecha: pentágono 47">
            <a:extLst>
              <a:ext uri="{FF2B5EF4-FFF2-40B4-BE49-F238E27FC236}">
                <a16:creationId xmlns:a16="http://schemas.microsoft.com/office/drawing/2014/main" id="{00627CD4-DED1-44B1-844E-0B1240EFA3A4}"/>
              </a:ext>
            </a:extLst>
          </p:cNvPr>
          <p:cNvSpPr/>
          <p:nvPr/>
        </p:nvSpPr>
        <p:spPr>
          <a:xfrm>
            <a:off x="343519" y="4191592"/>
            <a:ext cx="1139860" cy="236948"/>
          </a:xfrm>
          <a:prstGeom prst="homePlat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38C4462-319B-4B88-9615-BC7E14543FA5}"/>
              </a:ext>
            </a:extLst>
          </p:cNvPr>
          <p:cNvSpPr txBox="1"/>
          <p:nvPr/>
        </p:nvSpPr>
        <p:spPr>
          <a:xfrm>
            <a:off x="393503" y="4401014"/>
            <a:ext cx="2145988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Costumbres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Lenguas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Religiones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Tradiciones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Typo Grotesk Rounded" panose="02000500000000000000" pitchFamily="2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AD2CA5A-EA07-48AC-9564-94D423BB82AA}"/>
              </a:ext>
            </a:extLst>
          </p:cNvPr>
          <p:cNvSpPr txBox="1"/>
          <p:nvPr/>
        </p:nvSpPr>
        <p:spPr>
          <a:xfrm>
            <a:off x="347150" y="5060794"/>
            <a:ext cx="920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Políticos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E6DEAE9B-46C8-42DF-B594-75808868F9C6}"/>
              </a:ext>
            </a:extLst>
          </p:cNvPr>
          <p:cNvSpPr/>
          <p:nvPr/>
        </p:nvSpPr>
        <p:spPr>
          <a:xfrm>
            <a:off x="307393" y="5060795"/>
            <a:ext cx="2587151" cy="78390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lecha: pentágono 51">
            <a:extLst>
              <a:ext uri="{FF2B5EF4-FFF2-40B4-BE49-F238E27FC236}">
                <a16:creationId xmlns:a16="http://schemas.microsoft.com/office/drawing/2014/main" id="{C433DF90-F623-4644-9B91-BDE164655119}"/>
              </a:ext>
            </a:extLst>
          </p:cNvPr>
          <p:cNvSpPr/>
          <p:nvPr/>
        </p:nvSpPr>
        <p:spPr>
          <a:xfrm>
            <a:off x="347150" y="5074046"/>
            <a:ext cx="1017751" cy="248358"/>
          </a:xfrm>
          <a:prstGeom prst="homePlat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E0D11AF-364A-470C-941F-0D0A27AACCFE}"/>
              </a:ext>
            </a:extLst>
          </p:cNvPr>
          <p:cNvSpPr txBox="1"/>
          <p:nvPr/>
        </p:nvSpPr>
        <p:spPr>
          <a:xfrm>
            <a:off x="330873" y="5283468"/>
            <a:ext cx="2658283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Organización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Gobierno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Frontera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Organizaciones internacionales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9371036-AE73-4A65-A37D-00551B4DB192}"/>
              </a:ext>
            </a:extLst>
          </p:cNvPr>
          <p:cNvSpPr txBox="1"/>
          <p:nvPr/>
        </p:nvSpPr>
        <p:spPr>
          <a:xfrm>
            <a:off x="413248" y="5952529"/>
            <a:ext cx="1266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Económicos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6D93642B-CF32-47C3-9527-CBD775120FBA}"/>
              </a:ext>
            </a:extLst>
          </p:cNvPr>
          <p:cNvSpPr/>
          <p:nvPr/>
        </p:nvSpPr>
        <p:spPr>
          <a:xfrm>
            <a:off x="367027" y="5955320"/>
            <a:ext cx="2676794" cy="78390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lecha: pentágono 55">
            <a:extLst>
              <a:ext uri="{FF2B5EF4-FFF2-40B4-BE49-F238E27FC236}">
                <a16:creationId xmlns:a16="http://schemas.microsoft.com/office/drawing/2014/main" id="{8E9157A2-AD24-449D-81CF-7B17E02FEBE7}"/>
              </a:ext>
            </a:extLst>
          </p:cNvPr>
          <p:cNvSpPr/>
          <p:nvPr/>
        </p:nvSpPr>
        <p:spPr>
          <a:xfrm>
            <a:off x="367029" y="5968572"/>
            <a:ext cx="1266645" cy="216187"/>
          </a:xfrm>
          <a:prstGeom prst="homePlat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F9CF36A-8652-49D7-A4B2-A01FD8C4BC79}"/>
              </a:ext>
            </a:extLst>
          </p:cNvPr>
          <p:cNvSpPr txBox="1"/>
          <p:nvPr/>
        </p:nvSpPr>
        <p:spPr>
          <a:xfrm>
            <a:off x="350752" y="6177993"/>
            <a:ext cx="2658283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Agricultura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Pesca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Minería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Pobreza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Desigualdad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Typo Grotesk Rounded" panose="02000500000000000000" pitchFamily="2" charset="0"/>
              </a:rPr>
              <a:t>Calidad de vida</a:t>
            </a:r>
          </a:p>
        </p:txBody>
      </p:sp>
      <p:pic>
        <p:nvPicPr>
          <p:cNvPr id="58" name="Picture 4" descr=" ">
            <a:extLst>
              <a:ext uri="{FF2B5EF4-FFF2-40B4-BE49-F238E27FC236}">
                <a16:creationId xmlns:a16="http://schemas.microsoft.com/office/drawing/2014/main" id="{1948B2CE-BD2F-4DA4-84A0-4BF17F0E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" b="96579" l="2305" r="97518">
                        <a14:foregroundMark x1="8511" y1="82105" x2="5142" y2="95526"/>
                        <a14:foregroundMark x1="5142" y1="95526" x2="6028" y2="81842"/>
                        <a14:foregroundMark x1="6028" y1="81842" x2="7979" y2="88684"/>
                        <a14:foregroundMark x1="8688" y1="96053" x2="10106" y2="91579"/>
                        <a14:foregroundMark x1="2482" y1="87632" x2="9397" y2="79211"/>
                        <a14:foregroundMark x1="9397" y1="79211" x2="10993" y2="80263"/>
                        <a14:foregroundMark x1="20745" y1="80000" x2="16667" y2="93947"/>
                        <a14:foregroundMark x1="16667" y1="93947" x2="17376" y2="80263"/>
                        <a14:foregroundMark x1="17376" y1="80263" x2="19681" y2="93684"/>
                        <a14:foregroundMark x1="19681" y1="93684" x2="21099" y2="96579"/>
                        <a14:foregroundMark x1="40071" y1="93947" x2="66312" y2="90263"/>
                        <a14:foregroundMark x1="66312" y1="90263" x2="76596" y2="91842"/>
                        <a14:foregroundMark x1="76596" y1="91842" x2="96809" y2="89474"/>
                        <a14:foregroundMark x1="96809" y1="89474" x2="97872" y2="34211"/>
                        <a14:foregroundMark x1="97872" y1="34211" x2="96986" y2="52105"/>
                        <a14:foregroundMark x1="1596" y1="66316" x2="1596" y2="15789"/>
                        <a14:foregroundMark x1="1596" y1="15789" x2="9220" y2="7895"/>
                        <a14:foregroundMark x1="9220" y1="7895" x2="19681" y2="8158"/>
                        <a14:foregroundMark x1="19681" y1="8158" x2="28191" y2="4474"/>
                        <a14:foregroundMark x1="28191" y1="4474" x2="39007" y2="6053"/>
                        <a14:foregroundMark x1="39007" y1="6053" x2="48050" y2="4474"/>
                        <a14:foregroundMark x1="48050" y1="4474" x2="56915" y2="7368"/>
                        <a14:foregroundMark x1="56915" y1="7368" x2="65426" y2="7105"/>
                        <a14:foregroundMark x1="78723" y1="4474" x2="86170" y2="12105"/>
                        <a14:foregroundMark x1="86170" y1="12105" x2="79787" y2="22368"/>
                        <a14:foregroundMark x1="79787" y1="22368" x2="81206" y2="15526"/>
                        <a14:foregroundMark x1="89362" y1="2368" x2="97340" y2="9737"/>
                        <a14:foregroundMark x1="97340" y1="9737" x2="96454" y2="23158"/>
                        <a14:foregroundMark x1="96454" y1="23158" x2="91312" y2="11579"/>
                        <a14:foregroundMark x1="91312" y1="11579" x2="93794" y2="24737"/>
                        <a14:foregroundMark x1="93794" y1="24737" x2="89184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05" y="5098249"/>
            <a:ext cx="1090682" cy="7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EBC5B9C9-BF00-4B6A-87B4-F06664D25DF9}"/>
              </a:ext>
            </a:extLst>
          </p:cNvPr>
          <p:cNvSpPr txBox="1"/>
          <p:nvPr/>
        </p:nvSpPr>
        <p:spPr>
          <a:xfrm>
            <a:off x="3461227" y="5259788"/>
            <a:ext cx="1104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Temporalidad y cambio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 ">
            <a:extLst>
              <a:ext uri="{FF2B5EF4-FFF2-40B4-BE49-F238E27FC236}">
                <a16:creationId xmlns:a16="http://schemas.microsoft.com/office/drawing/2014/main" id="{7B29B6E4-1F80-4820-8A8C-DF7391E6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" b="96579" l="2305" r="97518">
                        <a14:foregroundMark x1="8511" y1="82105" x2="5142" y2="95526"/>
                        <a14:foregroundMark x1="5142" y1="95526" x2="6028" y2="81842"/>
                        <a14:foregroundMark x1="6028" y1="81842" x2="7979" y2="88684"/>
                        <a14:foregroundMark x1="8688" y1="96053" x2="10106" y2="91579"/>
                        <a14:foregroundMark x1="2482" y1="87632" x2="9397" y2="79211"/>
                        <a14:foregroundMark x1="9397" y1="79211" x2="10993" y2="80263"/>
                        <a14:foregroundMark x1="20745" y1="80000" x2="16667" y2="93947"/>
                        <a14:foregroundMark x1="16667" y1="93947" x2="17376" y2="80263"/>
                        <a14:foregroundMark x1="17376" y1="80263" x2="19681" y2="93684"/>
                        <a14:foregroundMark x1="19681" y1="93684" x2="21099" y2="96579"/>
                        <a14:foregroundMark x1="40071" y1="93947" x2="66312" y2="90263"/>
                        <a14:foregroundMark x1="66312" y1="90263" x2="76596" y2="91842"/>
                        <a14:foregroundMark x1="76596" y1="91842" x2="96809" y2="89474"/>
                        <a14:foregroundMark x1="96809" y1="89474" x2="97872" y2="34211"/>
                        <a14:foregroundMark x1="97872" y1="34211" x2="96986" y2="52105"/>
                        <a14:foregroundMark x1="1596" y1="66316" x2="1596" y2="15789"/>
                        <a14:foregroundMark x1="1596" y1="15789" x2="9220" y2="7895"/>
                        <a14:foregroundMark x1="9220" y1="7895" x2="19681" y2="8158"/>
                        <a14:foregroundMark x1="19681" y1="8158" x2="28191" y2="4474"/>
                        <a14:foregroundMark x1="28191" y1="4474" x2="39007" y2="6053"/>
                        <a14:foregroundMark x1="39007" y1="6053" x2="48050" y2="4474"/>
                        <a14:foregroundMark x1="48050" y1="4474" x2="56915" y2="7368"/>
                        <a14:foregroundMark x1="56915" y1="7368" x2="65426" y2="7105"/>
                        <a14:foregroundMark x1="78723" y1="4474" x2="86170" y2="12105"/>
                        <a14:foregroundMark x1="86170" y1="12105" x2="79787" y2="22368"/>
                        <a14:foregroundMark x1="79787" y1="22368" x2="81206" y2="15526"/>
                        <a14:foregroundMark x1="89362" y1="2368" x2="97340" y2="9737"/>
                        <a14:foregroundMark x1="97340" y1="9737" x2="96454" y2="23158"/>
                        <a14:foregroundMark x1="96454" y1="23158" x2="91312" y2="11579"/>
                        <a14:foregroundMark x1="91312" y1="11579" x2="93794" y2="24737"/>
                        <a14:foregroundMark x1="93794" y1="24737" x2="89184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73" y="3594505"/>
            <a:ext cx="880460" cy="4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B118B2F7-44DB-465A-AF2D-BC8E1CBBAD6F}"/>
              </a:ext>
            </a:extLst>
          </p:cNvPr>
          <p:cNvSpPr txBox="1"/>
          <p:nvPr/>
        </p:nvSpPr>
        <p:spPr>
          <a:xfrm>
            <a:off x="3543863" y="3705727"/>
            <a:ext cx="977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E6C94807-9962-4110-A7F4-18B49C5E6039}"/>
              </a:ext>
            </a:extLst>
          </p:cNvPr>
          <p:cNvSpPr txBox="1"/>
          <p:nvPr/>
        </p:nvSpPr>
        <p:spPr>
          <a:xfrm>
            <a:off x="9865875" y="2913154"/>
            <a:ext cx="649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Century Gothic" panose="020B0502020202020204" pitchFamily="34" charset="0"/>
              </a:rPr>
              <a:t>Mapa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8B93195-743B-45A2-97F6-1B340E9FE0E6}"/>
              </a:ext>
            </a:extLst>
          </p:cNvPr>
          <p:cNvSpPr txBox="1"/>
          <p:nvPr/>
        </p:nvSpPr>
        <p:spPr>
          <a:xfrm>
            <a:off x="11295586" y="3434811"/>
            <a:ext cx="753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Century Gothic" panose="020B0502020202020204" pitchFamily="34" charset="0"/>
              </a:rPr>
              <a:t>Atlas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5F1CF9B-A74F-4517-BE97-B4972B33F1A5}"/>
              </a:ext>
            </a:extLst>
          </p:cNvPr>
          <p:cNvSpPr txBox="1"/>
          <p:nvPr/>
        </p:nvSpPr>
        <p:spPr>
          <a:xfrm>
            <a:off x="11287287" y="2408021"/>
            <a:ext cx="932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Century Gothic" panose="020B0502020202020204" pitchFamily="34" charset="0"/>
              </a:rPr>
              <a:t>Croquis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87FC20C-8A8B-4545-8413-30C25AB6A049}"/>
              </a:ext>
            </a:extLst>
          </p:cNvPr>
          <p:cNvSpPr txBox="1"/>
          <p:nvPr/>
        </p:nvSpPr>
        <p:spPr>
          <a:xfrm>
            <a:off x="9645614" y="3870352"/>
            <a:ext cx="966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Globo Terráqueo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0D6DECC-8B23-42EF-B1D8-253941471CE2}"/>
              </a:ext>
            </a:extLst>
          </p:cNvPr>
          <p:cNvSpPr txBox="1"/>
          <p:nvPr/>
        </p:nvSpPr>
        <p:spPr>
          <a:xfrm>
            <a:off x="9698432" y="4668320"/>
            <a:ext cx="919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Century Gothic" panose="020B0502020202020204" pitchFamily="34" charset="0"/>
              </a:rPr>
              <a:t>Imagen Satelital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689F375F-1E4A-43FC-B1EF-A7F378D71DC1}"/>
              </a:ext>
            </a:extLst>
          </p:cNvPr>
          <p:cNvSpPr txBox="1"/>
          <p:nvPr/>
        </p:nvSpPr>
        <p:spPr>
          <a:xfrm>
            <a:off x="9285205" y="6056965"/>
            <a:ext cx="1765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latin typeface="Century Gothic" panose="020B0502020202020204" pitchFamily="34" charset="0"/>
              </a:rPr>
              <a:t>Sistema de Información Geográfica (SIG)</a:t>
            </a:r>
            <a:endParaRPr lang="en-US" sz="1050" b="1" dirty="0">
              <a:latin typeface="Century Gothic" panose="020B0502020202020204" pitchFamily="34" charset="0"/>
            </a:endParaRPr>
          </a:p>
        </p:txBody>
      </p:sp>
      <p:pic>
        <p:nvPicPr>
          <p:cNvPr id="82" name="Picture 6" descr="frame">
            <a:extLst>
              <a:ext uri="{FF2B5EF4-FFF2-40B4-BE49-F238E27FC236}">
                <a16:creationId xmlns:a16="http://schemas.microsoft.com/office/drawing/2014/main" id="{44A2A086-3B3D-4465-9A44-CE15569D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5213" l="4078" r="95922">
                        <a14:foregroundMark x1="5674" y1="70745" x2="7270" y2="49645"/>
                        <a14:foregroundMark x1="7270" y1="49645" x2="4255" y2="40071"/>
                        <a14:foregroundMark x1="4255" y1="40071" x2="8333" y2="29965"/>
                        <a14:foregroundMark x1="8333" y1="29965" x2="7270" y2="14362"/>
                        <a14:foregroundMark x1="6915" y1="9397" x2="16135" y2="6915"/>
                        <a14:foregroundMark x1="16135" y1="6915" x2="71631" y2="9220"/>
                        <a14:foregroundMark x1="71631" y1="9220" x2="79965" y2="12766"/>
                        <a14:foregroundMark x1="79965" y1="12766" x2="89184" y2="13652"/>
                        <a14:foregroundMark x1="89184" y1="13652" x2="92021" y2="43972"/>
                        <a14:foregroundMark x1="92021" y1="43972" x2="85816" y2="33688"/>
                        <a14:foregroundMark x1="85816" y1="33688" x2="94681" y2="35638"/>
                        <a14:foregroundMark x1="94681" y1="35638" x2="96986" y2="45035"/>
                        <a14:foregroundMark x1="96986" y1="45035" x2="87943" y2="42553"/>
                        <a14:foregroundMark x1="87943" y1="42553" x2="92021" y2="50355"/>
                        <a14:foregroundMark x1="92021" y1="50355" x2="91135" y2="71631"/>
                        <a14:foregroundMark x1="91135" y1="71631" x2="86348" y2="55319"/>
                        <a14:foregroundMark x1="86348" y1="55319" x2="86702" y2="68262"/>
                        <a14:foregroundMark x1="86702" y1="68262" x2="94326" y2="89362"/>
                        <a14:foregroundMark x1="94326" y1="89362" x2="90603" y2="97695"/>
                        <a14:foregroundMark x1="90603" y1="97695" x2="69149" y2="90248"/>
                        <a14:foregroundMark x1="69149" y1="90248" x2="58688" y2="93262"/>
                        <a14:foregroundMark x1="58688" y1="93262" x2="51596" y2="86879"/>
                        <a14:foregroundMark x1="51596" y1="86879" x2="43440" y2="92376"/>
                        <a14:foregroundMark x1="43440" y1="92376" x2="36879" y2="85461"/>
                        <a14:foregroundMark x1="36879" y1="85461" x2="18440" y2="92021"/>
                        <a14:foregroundMark x1="18440" y1="92021" x2="9574" y2="86170"/>
                        <a14:foregroundMark x1="9574" y1="86170" x2="15426" y2="93972"/>
                        <a14:foregroundMark x1="15426" y1="93972" x2="6206" y2="95035"/>
                        <a14:foregroundMark x1="6206" y1="95035" x2="3901" y2="86170"/>
                        <a14:foregroundMark x1="3901" y1="86170" x2="6560" y2="74468"/>
                        <a14:foregroundMark x1="6560" y1="74468" x2="8865" y2="78369"/>
                        <a14:foregroundMark x1="11702" y1="92199" x2="35816" y2="88298"/>
                        <a14:foregroundMark x1="35816" y1="88298" x2="77837" y2="95213"/>
                        <a14:foregroundMark x1="77837" y1="95213" x2="88121" y2="91667"/>
                        <a14:foregroundMark x1="88121" y1="91667" x2="94326" y2="71986"/>
                        <a14:foregroundMark x1="94326" y1="71986" x2="90957" y2="62943"/>
                        <a14:foregroundMark x1="90957" y1="62943" x2="96631" y2="45213"/>
                        <a14:foregroundMark x1="96631" y1="45213" x2="96986" y2="36170"/>
                        <a14:foregroundMark x1="96986" y1="36170" x2="92021" y2="27837"/>
                        <a14:foregroundMark x1="92021" y1="27837" x2="91135" y2="8865"/>
                        <a14:foregroundMark x1="91135" y1="8865" x2="83511" y2="7801"/>
                        <a14:foregroundMark x1="90426" y1="50000" x2="90426" y2="50000"/>
                        <a14:foregroundMark x1="30496" y1="10284" x2="30496" y2="10284"/>
                        <a14:foregroundMark x1="89716" y1="11348" x2="89716" y2="11348"/>
                        <a14:foregroundMark x1="7270" y1="42199" x2="7270" y2="42199"/>
                        <a14:foregroundMark x1="9043" y1="93440" x2="9043" y2="93440"/>
                        <a14:foregroundMark x1="34043" y1="90603" x2="34043" y2="90603"/>
                        <a14:foregroundMark x1="95567" y1="92021" x2="95922" y2="84929"/>
                        <a14:foregroundMark x1="57447" y1="95213" x2="37589" y2="95390"/>
                        <a14:foregroundMark x1="4078" y1="32270" x2="4078" y2="8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10" y="4636584"/>
            <a:ext cx="109068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A2C854BF-F139-4454-B464-4BB909B9BBA2}"/>
              </a:ext>
            </a:extLst>
          </p:cNvPr>
          <p:cNvSpPr txBox="1"/>
          <p:nvPr/>
        </p:nvSpPr>
        <p:spPr>
          <a:xfrm>
            <a:off x="11098827" y="4655037"/>
            <a:ext cx="109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Fotografía Aérea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6981657B-5D9D-44B4-ADA1-DF5479CB9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6" b="96053" l="2979" r="96383">
                        <a14:foregroundMark x1="6383" y1="95395" x2="4468" y2="88980"/>
                        <a14:foregroundMark x1="4468" y1="88980" x2="7444" y2="76123"/>
                        <a14:foregroundMark x1="6861" y1="64576" x2="4255" y2="45888"/>
                        <a14:foregroundMark x1="7362" y1="68173" x2="7272" y2="67524"/>
                        <a14:foregroundMark x1="4255" y1="45888" x2="6596" y2="31414"/>
                        <a14:foregroundMark x1="6596" y1="31414" x2="1915" y2="25987"/>
                        <a14:foregroundMark x1="1915" y1="25987" x2="5745" y2="19901"/>
                        <a14:foregroundMark x1="5745" y1="19901" x2="2553" y2="14145"/>
                        <a14:foregroundMark x1="2553" y1="14145" x2="5319" y2="2138"/>
                        <a14:foregroundMark x1="5319" y1="2138" x2="14894" y2="4276"/>
                        <a14:foregroundMark x1="14894" y1="4276" x2="24255" y2="2138"/>
                        <a14:foregroundMark x1="24255" y1="2138" x2="48723" y2="2796"/>
                        <a14:foregroundMark x1="48723" y1="2796" x2="61402" y2="1040"/>
                        <a14:foregroundMark x1="84838" y1="4010" x2="96809" y2="5757"/>
                        <a14:foregroundMark x1="81457" y1="3517" x2="83288" y2="3784"/>
                        <a14:foregroundMark x1="78287" y1="3055" x2="79425" y2="3221"/>
                        <a14:foregroundMark x1="63564" y1="907" x2="63859" y2="950"/>
                        <a14:foregroundMark x1="96809" y1="5757" x2="97447" y2="12007"/>
                        <a14:foregroundMark x1="97447" y1="12007" x2="92553" y2="18257"/>
                        <a14:foregroundMark x1="92553" y1="18257" x2="97021" y2="24178"/>
                        <a14:foregroundMark x1="97021" y1="24178" x2="93830" y2="37829"/>
                        <a14:foregroundMark x1="93830" y1="37829" x2="96383" y2="43586"/>
                        <a14:foregroundMark x1="96383" y1="43586" x2="93404" y2="52796"/>
                        <a14:foregroundMark x1="93404" y1="52796" x2="95319" y2="58717"/>
                        <a14:foregroundMark x1="95319" y1="58717" x2="91489" y2="64638"/>
                        <a14:foregroundMark x1="91489" y1="64638" x2="96596" y2="83882"/>
                        <a14:foregroundMark x1="92203" y1="88894" x2="92128" y2="88980"/>
                        <a14:foregroundMark x1="96596" y1="83882" x2="92214" y2="88882"/>
                        <a14:foregroundMark x1="92128" y1="88980" x2="95532" y2="95559"/>
                        <a14:foregroundMark x1="89093" y1="94833" x2="85319" y2="94408"/>
                        <a14:foregroundMark x1="95532" y1="95559" x2="89118" y2="94836"/>
                        <a14:foregroundMark x1="85319" y1="94408" x2="74894" y2="94901"/>
                        <a14:foregroundMark x1="74894" y1="94901" x2="64894" y2="97697"/>
                        <a14:foregroundMark x1="64894" y1="97697" x2="12128" y2="96053"/>
                        <a14:foregroundMark x1="7714" y1="92009" x2="6383" y2="90789"/>
                        <a14:foregroundMark x1="9583" y1="93721" x2="9007" y2="93193"/>
                        <a14:foregroundMark x1="12128" y1="96053" x2="10341" y2="94415"/>
                        <a14:foregroundMark x1="6383" y1="90789" x2="4255" y2="82401"/>
                        <a14:foregroundMark x1="4255" y1="82401" x2="6809" y2="75000"/>
                        <a14:foregroundMark x1="6809" y1="75000" x2="4468" y2="66283"/>
                        <a14:foregroundMark x1="4468" y1="66283" x2="6596" y2="46711"/>
                        <a14:foregroundMark x1="6596" y1="46711" x2="3830" y2="32401"/>
                        <a14:foregroundMark x1="3830" y1="32401" x2="5745" y2="24671"/>
                        <a14:foregroundMark x1="5745" y1="24671" x2="1915" y2="17270"/>
                        <a14:foregroundMark x1="1915" y1="17270" x2="5745" y2="11842"/>
                        <a14:foregroundMark x1="5745" y1="11842" x2="4894" y2="4605"/>
                        <a14:foregroundMark x1="17915" y1="5296" x2="26596" y2="5757"/>
                        <a14:foregroundMark x1="4894" y1="4605" x2="17400" y2="5269"/>
                        <a14:foregroundMark x1="26596" y1="5757" x2="35106" y2="2632"/>
                        <a14:foregroundMark x1="86717" y1="5205" x2="87872" y2="5263"/>
                        <a14:foregroundMark x1="83997" y1="5070" x2="85482" y2="5144"/>
                        <a14:foregroundMark x1="35106" y1="2632" x2="50679" y2="3408"/>
                        <a14:foregroundMark x1="87872" y1="5263" x2="97234" y2="8553"/>
                        <a14:foregroundMark x1="97234" y1="8553" x2="93617" y2="15461"/>
                        <a14:foregroundMark x1="93617" y1="15461" x2="94681" y2="34046"/>
                        <a14:foregroundMark x1="94681" y1="34046" x2="92766" y2="20888"/>
                        <a14:foregroundMark x1="92766" y1="20888" x2="92979" y2="87993"/>
                        <a14:foregroundMark x1="91647" y1="90641" x2="90000" y2="93914"/>
                        <a14:foregroundMark x1="92272" y1="89399" x2="92001" y2="89937"/>
                        <a14:foregroundMark x1="92979" y1="87993" x2="92359" y2="89225"/>
                        <a14:foregroundMark x1="90000" y1="93914" x2="89362" y2="94079"/>
                        <a14:foregroundMark x1="6170" y1="95888" x2="7730" y2="91668"/>
                        <a14:foregroundMark x1="7829" y1="89572" x2="3617" y2="84539"/>
                        <a14:foregroundMark x1="3617" y1="84539" x2="3617" y2="84375"/>
                        <a14:foregroundMark x1="5532" y1="81908" x2="7021" y2="75658"/>
                        <a14:foregroundMark x1="4681" y1="97039" x2="84255" y2="98191"/>
                        <a14:foregroundMark x1="84255" y1="98191" x2="93617" y2="95559"/>
                        <a14:foregroundMark x1="93617" y1="95559" x2="68936" y2="96217"/>
                        <a14:foregroundMark x1="68936" y1="96217" x2="54255" y2="93421"/>
                        <a14:foregroundMark x1="54255" y1="93421" x2="42766" y2="93092"/>
                        <a14:foregroundMark x1="42766" y1="93092" x2="34043" y2="96053"/>
                        <a14:foregroundMark x1="34043" y1="96053" x2="13617" y2="95230"/>
                        <a14:foregroundMark x1="52553" y1="95724" x2="40638" y2="96217"/>
                        <a14:foregroundMark x1="94468" y1="95888" x2="92979" y2="81908"/>
                        <a14:foregroundMark x1="92979" y1="81908" x2="98085" y2="42928"/>
                        <a14:foregroundMark x1="98085" y1="42928" x2="95319" y2="29605"/>
                        <a14:foregroundMark x1="95319" y1="29605" x2="96383" y2="7895"/>
                        <a14:foregroundMark x1="96383" y1="7895" x2="92766" y2="3454"/>
                        <a14:foregroundMark x1="77301" y1="4061" x2="85957" y2="2961"/>
                        <a14:foregroundMark x1="85957" y1="2961" x2="72919" y2="4264"/>
                        <a14:foregroundMark x1="76218" y1="4112" x2="78085" y2="3947"/>
                        <a14:foregroundMark x1="48936" y1="4770" x2="59149" y2="2138"/>
                        <a14:foregroundMark x1="59149" y1="2138" x2="54762" y2="5105"/>
                        <a14:foregroundMark x1="54533" y1="5116" x2="57660" y2="2796"/>
                        <a14:backgroundMark x1="14681" y1="89638" x2="63617" y2="88487"/>
                        <a14:backgroundMark x1="63617" y1="88487" x2="73830" y2="81579"/>
                        <a14:backgroundMark x1="73830" y1="81579" x2="75319" y2="52138"/>
                        <a14:backgroundMark x1="75319" y1="52138" x2="74894" y2="37993"/>
                        <a14:backgroundMark x1="74894" y1="37993" x2="75319" y2="30921"/>
                        <a14:backgroundMark x1="75319" y1="30921" x2="74255" y2="21711"/>
                        <a14:backgroundMark x1="74255" y1="21711" x2="63830" y2="17599"/>
                        <a14:backgroundMark x1="63830" y1="17599" x2="30426" y2="13651"/>
                        <a14:backgroundMark x1="30426" y1="13651" x2="15745" y2="13980"/>
                        <a14:backgroundMark x1="15745" y1="13980" x2="11702" y2="22533"/>
                        <a14:backgroundMark x1="11702" y1="22533" x2="18511" y2="37993"/>
                        <a14:backgroundMark x1="18511" y1="37993" x2="9574" y2="67928"/>
                        <a14:backgroundMark x1="9574" y1="67928" x2="13617" y2="89638"/>
                        <a14:backgroundMark x1="32340" y1="49178" x2="37660" y2="41283"/>
                        <a14:backgroundMark x1="37660" y1="41283" x2="47234" y2="36678"/>
                        <a14:backgroundMark x1="47234" y1="36678" x2="64255" y2="39474"/>
                        <a14:backgroundMark x1="64255" y1="39474" x2="69362" y2="45724"/>
                        <a14:backgroundMark x1="69362" y1="45724" x2="70426" y2="53783"/>
                        <a14:backgroundMark x1="70426" y1="53783" x2="61702" y2="67763"/>
                        <a14:backgroundMark x1="61702" y1="67763" x2="49362" y2="70395"/>
                        <a14:backgroundMark x1="49362" y1="70395" x2="42128" y2="63816"/>
                        <a14:backgroundMark x1="42128" y1="63816" x2="38298" y2="54770"/>
                        <a14:backgroundMark x1="38298" y1="54770" x2="39149" y2="47368"/>
                        <a14:backgroundMark x1="39149" y1="47368" x2="44681" y2="41118"/>
                        <a14:backgroundMark x1="44681" y1="41118" x2="55106" y2="36842"/>
                        <a14:backgroundMark x1="55106" y1="36842" x2="67660" y2="35362"/>
                        <a14:backgroundMark x1="67660" y1="35362" x2="77021" y2="37664"/>
                        <a14:backgroundMark x1="77021" y1="37664" x2="82128" y2="44079"/>
                        <a14:backgroundMark x1="82128" y1="44079" x2="79787" y2="54605"/>
                        <a14:backgroundMark x1="79787" y1="54605" x2="68936" y2="62829"/>
                        <a14:backgroundMark x1="68936" y1="62829" x2="53404" y2="65789"/>
                        <a14:backgroundMark x1="53404" y1="65789" x2="38723" y2="64309"/>
                        <a14:backgroundMark x1="38723" y1="64309" x2="32766" y2="59046"/>
                        <a14:backgroundMark x1="32766" y1="59046" x2="39149" y2="51645"/>
                        <a14:backgroundMark x1="39149" y1="51645" x2="60213" y2="45066"/>
                        <a14:backgroundMark x1="60213" y1="45066" x2="74255" y2="44079"/>
                        <a14:backgroundMark x1="74255" y1="44079" x2="81277" y2="48191"/>
                        <a14:backgroundMark x1="81277" y1="48191" x2="80426" y2="57237"/>
                        <a14:backgroundMark x1="80426" y1="57237" x2="71064" y2="63980"/>
                        <a14:backgroundMark x1="71064" y1="63980" x2="54468" y2="68421"/>
                        <a14:backgroundMark x1="54468" y1="68421" x2="41702" y2="68257"/>
                        <a14:backgroundMark x1="41702" y1="68257" x2="49574" y2="55592"/>
                        <a14:backgroundMark x1="49574" y1="55592" x2="65957" y2="51809"/>
                        <a14:backgroundMark x1="65957" y1="51809" x2="77872" y2="59375"/>
                        <a14:backgroundMark x1="77872" y1="59375" x2="68085" y2="69408"/>
                        <a14:backgroundMark x1="68085" y1="69408" x2="50638" y2="74507"/>
                        <a14:backgroundMark x1="50638" y1="74507" x2="38511" y2="74178"/>
                        <a14:backgroundMark x1="38511" y1="74178" x2="48511" y2="63980"/>
                        <a14:backgroundMark x1="48511" y1="63980" x2="60638" y2="62007"/>
                        <a14:backgroundMark x1="60638" y1="62007" x2="58723" y2="69901"/>
                        <a14:backgroundMark x1="58723" y1="69901" x2="48298" y2="67599"/>
                        <a14:backgroundMark x1="48298" y1="67599" x2="37872" y2="75164"/>
                        <a14:backgroundMark x1="37872" y1="75164" x2="33617" y2="69243"/>
                        <a14:backgroundMark x1="33617" y1="69243" x2="46383" y2="66612"/>
                        <a14:backgroundMark x1="46383" y1="66612" x2="57872" y2="69572"/>
                        <a14:backgroundMark x1="57872" y1="69572" x2="48936" y2="72533"/>
                        <a14:backgroundMark x1="48936" y1="72533" x2="47447" y2="81908"/>
                        <a14:backgroundMark x1="31277" y1="83553" x2="23191" y2="71382"/>
                        <a14:backgroundMark x1="23191" y1="71382" x2="28298" y2="52961"/>
                        <a14:backgroundMark x1="28298" y1="52961" x2="45745" y2="33388"/>
                        <a14:backgroundMark x1="45745" y1="33388" x2="46809" y2="18586"/>
                        <a14:backgroundMark x1="46809" y1="18586" x2="58511" y2="10362"/>
                        <a14:backgroundMark x1="58511" y1="10362" x2="69574" y2="9539"/>
                        <a14:backgroundMark x1="69574" y1="9539" x2="81915" y2="11184"/>
                        <a14:backgroundMark x1="81915" y1="11184" x2="77660" y2="18257"/>
                        <a14:backgroundMark x1="77660" y1="18257" x2="67234" y2="21875"/>
                        <a14:backgroundMark x1="67234" y1="21875" x2="53830" y2="22862"/>
                        <a14:backgroundMark x1="53830" y1="22862" x2="44043" y2="21053"/>
                        <a14:backgroundMark x1="44043" y1="21053" x2="36170" y2="16941"/>
                        <a14:backgroundMark x1="36170" y1="16941" x2="45745" y2="6579"/>
                        <a14:backgroundMark x1="45745" y1="6579" x2="48047" y2="6071"/>
                        <a14:backgroundMark x1="79002" y1="6160" x2="82766" y2="12829"/>
                        <a14:backgroundMark x1="82766" y1="12829" x2="75106" y2="22039"/>
                        <a14:backgroundMark x1="75106" y1="22039" x2="64894" y2="27303"/>
                        <a14:backgroundMark x1="64894" y1="27303" x2="51277" y2="30099"/>
                        <a14:backgroundMark x1="51277" y1="30099" x2="41064" y2="29441"/>
                        <a14:backgroundMark x1="41064" y1="29441" x2="36809" y2="28618"/>
                        <a14:backgroundMark x1="19362" y1="88816" x2="87234" y2="90954"/>
                        <a14:backgroundMark x1="87234" y1="90954" x2="88511" y2="83882"/>
                        <a14:backgroundMark x1="88511" y1="83882" x2="87021" y2="52303"/>
                        <a14:backgroundMark x1="87021" y1="52303" x2="87234" y2="46382"/>
                        <a14:backgroundMark x1="87234" y1="46382" x2="85745" y2="35362"/>
                        <a14:backgroundMark x1="85745" y1="35362" x2="87872" y2="20888"/>
                        <a14:backgroundMark x1="87872" y1="20888" x2="77021" y2="16941"/>
                        <a14:backgroundMark x1="77021" y1="16941" x2="18511" y2="17599"/>
                        <a14:backgroundMark x1="18298" y1="17599" x2="18298" y2="17599"/>
                        <a14:backgroundMark x1="18298" y1="17599" x2="15957" y2="88816"/>
                        <a14:backgroundMark x1="10851" y1="92105" x2="54894" y2="89474"/>
                        <a14:backgroundMark x1="54894" y1="89474" x2="90213" y2="92270"/>
                        <a14:backgroundMark x1="90213" y1="92270" x2="91064" y2="86184"/>
                        <a14:backgroundMark x1="91064" y1="86184" x2="89362" y2="73684"/>
                        <a14:backgroundMark x1="89362" y1="73684" x2="89787" y2="66941"/>
                        <a14:backgroundMark x1="89787" y1="66941" x2="89362" y2="56743"/>
                        <a14:backgroundMark x1="89362" y1="56743" x2="89787" y2="17270"/>
                        <a14:backgroundMark x1="89787" y1="17270" x2="89149" y2="10855"/>
                        <a14:backgroundMark x1="89149" y1="10855" x2="15319" y2="7566"/>
                        <a14:backgroundMark x1="15319" y1="7566" x2="11277" y2="93257"/>
                        <a14:backgroundMark x1="11277" y1="93257" x2="12128" y2="91941"/>
                        <a14:backgroundMark x1="11277" y1="60526" x2="9149" y2="54112"/>
                        <a14:backgroundMark x1="9149" y1="54112" x2="12128" y2="34211"/>
                        <a14:backgroundMark x1="12128" y1="34211" x2="10638" y2="27961"/>
                        <a14:backgroundMark x1="10638" y1="27961" x2="12553" y2="22204"/>
                        <a14:backgroundMark x1="12553" y1="21875" x2="11064" y2="9046"/>
                        <a14:backgroundMark x1="11064" y1="9046" x2="16383" y2="7566"/>
                        <a14:backgroundMark x1="10213" y1="42599" x2="10426" y2="31908"/>
                        <a14:backgroundMark x1="11702" y1="29441" x2="12128" y2="17599"/>
                        <a14:backgroundMark x1="12128" y1="17599" x2="11064" y2="24013"/>
                        <a14:backgroundMark x1="11064" y1="24013" x2="8723" y2="17928"/>
                        <a14:backgroundMark x1="8723" y1="17928" x2="13191" y2="10362"/>
                        <a14:backgroundMark x1="37021" y1="8224" x2="83191" y2="6086"/>
                        <a14:backgroundMark x1="83191" y1="6086" x2="87447" y2="11678"/>
                        <a14:backgroundMark x1="87447" y1="11678" x2="87447" y2="12171"/>
                        <a14:backgroundMark x1="87447" y1="10855" x2="81702" y2="7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715" y="1852378"/>
            <a:ext cx="938569" cy="1912738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1DABF99B-5F67-4532-B250-9B091650861F}"/>
              </a:ext>
            </a:extLst>
          </p:cNvPr>
          <p:cNvSpPr txBox="1"/>
          <p:nvPr/>
        </p:nvSpPr>
        <p:spPr>
          <a:xfrm>
            <a:off x="7401313" y="2365965"/>
            <a:ext cx="191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Unidad espacial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Localidad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Se identifica por un nombre</a:t>
            </a:r>
            <a:endParaRPr lang="en-US" sz="1200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F9454F84-C426-4AC4-A585-9647CC41A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6" b="96053" l="2979" r="96383">
                        <a14:foregroundMark x1="6383" y1="95395" x2="4468" y2="88980"/>
                        <a14:foregroundMark x1="4468" y1="88980" x2="7444" y2="76123"/>
                        <a14:foregroundMark x1="6861" y1="64576" x2="4255" y2="45888"/>
                        <a14:foregroundMark x1="7362" y1="68173" x2="7272" y2="67524"/>
                        <a14:foregroundMark x1="4255" y1="45888" x2="6596" y2="31414"/>
                        <a14:foregroundMark x1="6596" y1="31414" x2="1915" y2="25987"/>
                        <a14:foregroundMark x1="1915" y1="25987" x2="5745" y2="19901"/>
                        <a14:foregroundMark x1="5745" y1="19901" x2="2553" y2="14145"/>
                        <a14:foregroundMark x1="2553" y1="14145" x2="5319" y2="2138"/>
                        <a14:foregroundMark x1="5319" y1="2138" x2="14894" y2="4276"/>
                        <a14:foregroundMark x1="14894" y1="4276" x2="24255" y2="2138"/>
                        <a14:foregroundMark x1="24255" y1="2138" x2="48723" y2="2796"/>
                        <a14:foregroundMark x1="48723" y1="2796" x2="61402" y2="1040"/>
                        <a14:foregroundMark x1="84838" y1="4010" x2="96809" y2="5757"/>
                        <a14:foregroundMark x1="81457" y1="3517" x2="83288" y2="3784"/>
                        <a14:foregroundMark x1="78287" y1="3055" x2="79425" y2="3221"/>
                        <a14:foregroundMark x1="63564" y1="907" x2="63859" y2="950"/>
                        <a14:foregroundMark x1="96809" y1="5757" x2="97447" y2="12007"/>
                        <a14:foregroundMark x1="97447" y1="12007" x2="92553" y2="18257"/>
                        <a14:foregroundMark x1="92553" y1="18257" x2="97021" y2="24178"/>
                        <a14:foregroundMark x1="97021" y1="24178" x2="93830" y2="37829"/>
                        <a14:foregroundMark x1="93830" y1="37829" x2="96383" y2="43586"/>
                        <a14:foregroundMark x1="96383" y1="43586" x2="93404" y2="52796"/>
                        <a14:foregroundMark x1="93404" y1="52796" x2="95319" y2="58717"/>
                        <a14:foregroundMark x1="95319" y1="58717" x2="91489" y2="64638"/>
                        <a14:foregroundMark x1="91489" y1="64638" x2="96596" y2="83882"/>
                        <a14:foregroundMark x1="92203" y1="88894" x2="92128" y2="88980"/>
                        <a14:foregroundMark x1="96596" y1="83882" x2="92214" y2="88882"/>
                        <a14:foregroundMark x1="92128" y1="88980" x2="95532" y2="95559"/>
                        <a14:foregroundMark x1="89093" y1="94833" x2="85319" y2="94408"/>
                        <a14:foregroundMark x1="95532" y1="95559" x2="89118" y2="94836"/>
                        <a14:foregroundMark x1="85319" y1="94408" x2="74894" y2="94901"/>
                        <a14:foregroundMark x1="74894" y1="94901" x2="64894" y2="97697"/>
                        <a14:foregroundMark x1="64894" y1="97697" x2="12128" y2="96053"/>
                        <a14:foregroundMark x1="7714" y1="92009" x2="6383" y2="90789"/>
                        <a14:foregroundMark x1="9583" y1="93721" x2="9007" y2="93193"/>
                        <a14:foregroundMark x1="12128" y1="96053" x2="10341" y2="94415"/>
                        <a14:foregroundMark x1="6383" y1="90789" x2="4255" y2="82401"/>
                        <a14:foregroundMark x1="4255" y1="82401" x2="6809" y2="75000"/>
                        <a14:foregroundMark x1="6809" y1="75000" x2="4468" y2="66283"/>
                        <a14:foregroundMark x1="4468" y1="66283" x2="6596" y2="46711"/>
                        <a14:foregroundMark x1="6596" y1="46711" x2="3830" y2="32401"/>
                        <a14:foregroundMark x1="3830" y1="32401" x2="5745" y2="24671"/>
                        <a14:foregroundMark x1="5745" y1="24671" x2="1915" y2="17270"/>
                        <a14:foregroundMark x1="1915" y1="17270" x2="5745" y2="11842"/>
                        <a14:foregroundMark x1="5745" y1="11842" x2="4894" y2="4605"/>
                        <a14:foregroundMark x1="17915" y1="5296" x2="26596" y2="5757"/>
                        <a14:foregroundMark x1="4894" y1="4605" x2="17400" y2="5269"/>
                        <a14:foregroundMark x1="26596" y1="5757" x2="35106" y2="2632"/>
                        <a14:foregroundMark x1="86717" y1="5205" x2="87872" y2="5263"/>
                        <a14:foregroundMark x1="83997" y1="5070" x2="85482" y2="5144"/>
                        <a14:foregroundMark x1="35106" y1="2632" x2="50679" y2="3408"/>
                        <a14:foregroundMark x1="87872" y1="5263" x2="97234" y2="8553"/>
                        <a14:foregroundMark x1="97234" y1="8553" x2="93617" y2="15461"/>
                        <a14:foregroundMark x1="93617" y1="15461" x2="94681" y2="34046"/>
                        <a14:foregroundMark x1="94681" y1="34046" x2="92766" y2="20888"/>
                        <a14:foregroundMark x1="92766" y1="20888" x2="92979" y2="87993"/>
                        <a14:foregroundMark x1="91647" y1="90641" x2="90000" y2="93914"/>
                        <a14:foregroundMark x1="92272" y1="89399" x2="92001" y2="89937"/>
                        <a14:foregroundMark x1="92979" y1="87993" x2="92359" y2="89225"/>
                        <a14:foregroundMark x1="90000" y1="93914" x2="89362" y2="94079"/>
                        <a14:foregroundMark x1="6170" y1="95888" x2="7730" y2="91668"/>
                        <a14:foregroundMark x1="7829" y1="89572" x2="3617" y2="84539"/>
                        <a14:foregroundMark x1="3617" y1="84539" x2="3617" y2="84375"/>
                        <a14:foregroundMark x1="5532" y1="81908" x2="7021" y2="75658"/>
                        <a14:foregroundMark x1="4681" y1="97039" x2="84255" y2="98191"/>
                        <a14:foregroundMark x1="84255" y1="98191" x2="93617" y2="95559"/>
                        <a14:foregroundMark x1="93617" y1="95559" x2="68936" y2="96217"/>
                        <a14:foregroundMark x1="68936" y1="96217" x2="54255" y2="93421"/>
                        <a14:foregroundMark x1="54255" y1="93421" x2="42766" y2="93092"/>
                        <a14:foregroundMark x1="42766" y1="93092" x2="34043" y2="96053"/>
                        <a14:foregroundMark x1="34043" y1="96053" x2="13617" y2="95230"/>
                        <a14:foregroundMark x1="52553" y1="95724" x2="40638" y2="96217"/>
                        <a14:foregroundMark x1="94468" y1="95888" x2="92979" y2="81908"/>
                        <a14:foregroundMark x1="92979" y1="81908" x2="98085" y2="42928"/>
                        <a14:foregroundMark x1="98085" y1="42928" x2="95319" y2="29605"/>
                        <a14:foregroundMark x1="95319" y1="29605" x2="96383" y2="7895"/>
                        <a14:foregroundMark x1="96383" y1="7895" x2="92766" y2="3454"/>
                        <a14:foregroundMark x1="77301" y1="4061" x2="85957" y2="2961"/>
                        <a14:foregroundMark x1="85957" y1="2961" x2="72919" y2="4264"/>
                        <a14:foregroundMark x1="76218" y1="4112" x2="78085" y2="3947"/>
                        <a14:foregroundMark x1="48936" y1="4770" x2="59149" y2="2138"/>
                        <a14:foregroundMark x1="59149" y1="2138" x2="54762" y2="5105"/>
                        <a14:foregroundMark x1="54533" y1="5116" x2="57660" y2="2796"/>
                        <a14:backgroundMark x1="14681" y1="89638" x2="63617" y2="88487"/>
                        <a14:backgroundMark x1="63617" y1="88487" x2="73830" y2="81579"/>
                        <a14:backgroundMark x1="73830" y1="81579" x2="75319" y2="52138"/>
                        <a14:backgroundMark x1="75319" y1="52138" x2="74894" y2="37993"/>
                        <a14:backgroundMark x1="74894" y1="37993" x2="75319" y2="30921"/>
                        <a14:backgroundMark x1="75319" y1="30921" x2="74255" y2="21711"/>
                        <a14:backgroundMark x1="74255" y1="21711" x2="63830" y2="17599"/>
                        <a14:backgroundMark x1="63830" y1="17599" x2="30426" y2="13651"/>
                        <a14:backgroundMark x1="30426" y1="13651" x2="15745" y2="13980"/>
                        <a14:backgroundMark x1="15745" y1="13980" x2="11702" y2="22533"/>
                        <a14:backgroundMark x1="11702" y1="22533" x2="18511" y2="37993"/>
                        <a14:backgroundMark x1="18511" y1="37993" x2="9574" y2="67928"/>
                        <a14:backgroundMark x1="9574" y1="67928" x2="13617" y2="89638"/>
                        <a14:backgroundMark x1="32340" y1="49178" x2="37660" y2="41283"/>
                        <a14:backgroundMark x1="37660" y1="41283" x2="47234" y2="36678"/>
                        <a14:backgroundMark x1="47234" y1="36678" x2="64255" y2="39474"/>
                        <a14:backgroundMark x1="64255" y1="39474" x2="69362" y2="45724"/>
                        <a14:backgroundMark x1="69362" y1="45724" x2="70426" y2="53783"/>
                        <a14:backgroundMark x1="70426" y1="53783" x2="61702" y2="67763"/>
                        <a14:backgroundMark x1="61702" y1="67763" x2="49362" y2="70395"/>
                        <a14:backgroundMark x1="49362" y1="70395" x2="42128" y2="63816"/>
                        <a14:backgroundMark x1="42128" y1="63816" x2="38298" y2="54770"/>
                        <a14:backgroundMark x1="38298" y1="54770" x2="39149" y2="47368"/>
                        <a14:backgroundMark x1="39149" y1="47368" x2="44681" y2="41118"/>
                        <a14:backgroundMark x1="44681" y1="41118" x2="55106" y2="36842"/>
                        <a14:backgroundMark x1="55106" y1="36842" x2="67660" y2="35362"/>
                        <a14:backgroundMark x1="67660" y1="35362" x2="77021" y2="37664"/>
                        <a14:backgroundMark x1="77021" y1="37664" x2="82128" y2="44079"/>
                        <a14:backgroundMark x1="82128" y1="44079" x2="79787" y2="54605"/>
                        <a14:backgroundMark x1="79787" y1="54605" x2="68936" y2="62829"/>
                        <a14:backgroundMark x1="68936" y1="62829" x2="53404" y2="65789"/>
                        <a14:backgroundMark x1="53404" y1="65789" x2="38723" y2="64309"/>
                        <a14:backgroundMark x1="38723" y1="64309" x2="32766" y2="59046"/>
                        <a14:backgroundMark x1="32766" y1="59046" x2="39149" y2="51645"/>
                        <a14:backgroundMark x1="39149" y1="51645" x2="60213" y2="45066"/>
                        <a14:backgroundMark x1="60213" y1="45066" x2="74255" y2="44079"/>
                        <a14:backgroundMark x1="74255" y1="44079" x2="81277" y2="48191"/>
                        <a14:backgroundMark x1="81277" y1="48191" x2="80426" y2="57237"/>
                        <a14:backgroundMark x1="80426" y1="57237" x2="71064" y2="63980"/>
                        <a14:backgroundMark x1="71064" y1="63980" x2="54468" y2="68421"/>
                        <a14:backgroundMark x1="54468" y1="68421" x2="41702" y2="68257"/>
                        <a14:backgroundMark x1="41702" y1="68257" x2="49574" y2="55592"/>
                        <a14:backgroundMark x1="49574" y1="55592" x2="65957" y2="51809"/>
                        <a14:backgroundMark x1="65957" y1="51809" x2="77872" y2="59375"/>
                        <a14:backgroundMark x1="77872" y1="59375" x2="68085" y2="69408"/>
                        <a14:backgroundMark x1="68085" y1="69408" x2="50638" y2="74507"/>
                        <a14:backgroundMark x1="50638" y1="74507" x2="38511" y2="74178"/>
                        <a14:backgroundMark x1="38511" y1="74178" x2="48511" y2="63980"/>
                        <a14:backgroundMark x1="48511" y1="63980" x2="60638" y2="62007"/>
                        <a14:backgroundMark x1="60638" y1="62007" x2="58723" y2="69901"/>
                        <a14:backgroundMark x1="58723" y1="69901" x2="48298" y2="67599"/>
                        <a14:backgroundMark x1="48298" y1="67599" x2="37872" y2="75164"/>
                        <a14:backgroundMark x1="37872" y1="75164" x2="33617" y2="69243"/>
                        <a14:backgroundMark x1="33617" y1="69243" x2="46383" y2="66612"/>
                        <a14:backgroundMark x1="46383" y1="66612" x2="57872" y2="69572"/>
                        <a14:backgroundMark x1="57872" y1="69572" x2="48936" y2="72533"/>
                        <a14:backgroundMark x1="48936" y1="72533" x2="47447" y2="81908"/>
                        <a14:backgroundMark x1="31277" y1="83553" x2="23191" y2="71382"/>
                        <a14:backgroundMark x1="23191" y1="71382" x2="28298" y2="52961"/>
                        <a14:backgroundMark x1="28298" y1="52961" x2="45745" y2="33388"/>
                        <a14:backgroundMark x1="45745" y1="33388" x2="46809" y2="18586"/>
                        <a14:backgroundMark x1="46809" y1="18586" x2="58511" y2="10362"/>
                        <a14:backgroundMark x1="58511" y1="10362" x2="69574" y2="9539"/>
                        <a14:backgroundMark x1="69574" y1="9539" x2="81915" y2="11184"/>
                        <a14:backgroundMark x1="81915" y1="11184" x2="77660" y2="18257"/>
                        <a14:backgroundMark x1="77660" y1="18257" x2="67234" y2="21875"/>
                        <a14:backgroundMark x1="67234" y1="21875" x2="53830" y2="22862"/>
                        <a14:backgroundMark x1="53830" y1="22862" x2="44043" y2="21053"/>
                        <a14:backgroundMark x1="44043" y1="21053" x2="36170" y2="16941"/>
                        <a14:backgroundMark x1="36170" y1="16941" x2="45745" y2="6579"/>
                        <a14:backgroundMark x1="45745" y1="6579" x2="48047" y2="6071"/>
                        <a14:backgroundMark x1="79002" y1="6160" x2="82766" y2="12829"/>
                        <a14:backgroundMark x1="82766" y1="12829" x2="75106" y2="22039"/>
                        <a14:backgroundMark x1="75106" y1="22039" x2="64894" y2="27303"/>
                        <a14:backgroundMark x1="64894" y1="27303" x2="51277" y2="30099"/>
                        <a14:backgroundMark x1="51277" y1="30099" x2="41064" y2="29441"/>
                        <a14:backgroundMark x1="41064" y1="29441" x2="36809" y2="28618"/>
                        <a14:backgroundMark x1="19362" y1="88816" x2="87234" y2="90954"/>
                        <a14:backgroundMark x1="87234" y1="90954" x2="88511" y2="83882"/>
                        <a14:backgroundMark x1="88511" y1="83882" x2="87021" y2="52303"/>
                        <a14:backgroundMark x1="87021" y1="52303" x2="87234" y2="46382"/>
                        <a14:backgroundMark x1="87234" y1="46382" x2="85745" y2="35362"/>
                        <a14:backgroundMark x1="85745" y1="35362" x2="87872" y2="20888"/>
                        <a14:backgroundMark x1="87872" y1="20888" x2="77021" y2="16941"/>
                        <a14:backgroundMark x1="77021" y1="16941" x2="18511" y2="17599"/>
                        <a14:backgroundMark x1="18298" y1="17599" x2="18298" y2="17599"/>
                        <a14:backgroundMark x1="18298" y1="17599" x2="15957" y2="88816"/>
                        <a14:backgroundMark x1="10851" y1="92105" x2="54894" y2="89474"/>
                        <a14:backgroundMark x1="54894" y1="89474" x2="90213" y2="92270"/>
                        <a14:backgroundMark x1="90213" y1="92270" x2="91064" y2="86184"/>
                        <a14:backgroundMark x1="91064" y1="86184" x2="89362" y2="73684"/>
                        <a14:backgroundMark x1="89362" y1="73684" x2="89787" y2="66941"/>
                        <a14:backgroundMark x1="89787" y1="66941" x2="89362" y2="56743"/>
                        <a14:backgroundMark x1="89362" y1="56743" x2="89787" y2="17270"/>
                        <a14:backgroundMark x1="89787" y1="17270" x2="89149" y2="10855"/>
                        <a14:backgroundMark x1="89149" y1="10855" x2="15319" y2="7566"/>
                        <a14:backgroundMark x1="15319" y1="7566" x2="11277" y2="93257"/>
                        <a14:backgroundMark x1="11277" y1="93257" x2="12128" y2="91941"/>
                        <a14:backgroundMark x1="11277" y1="60526" x2="9149" y2="54112"/>
                        <a14:backgroundMark x1="9149" y1="54112" x2="12128" y2="34211"/>
                        <a14:backgroundMark x1="12128" y1="34211" x2="10638" y2="27961"/>
                        <a14:backgroundMark x1="10638" y1="27961" x2="12553" y2="22204"/>
                        <a14:backgroundMark x1="12553" y1="21875" x2="11064" y2="9046"/>
                        <a14:backgroundMark x1="11064" y1="9046" x2="16383" y2="7566"/>
                        <a14:backgroundMark x1="10213" y1="42599" x2="10426" y2="31908"/>
                        <a14:backgroundMark x1="11702" y1="29441" x2="12128" y2="17599"/>
                        <a14:backgroundMark x1="12128" y1="17599" x2="11064" y2="24013"/>
                        <a14:backgroundMark x1="11064" y1="24013" x2="8723" y2="17928"/>
                        <a14:backgroundMark x1="8723" y1="17928" x2="13191" y2="10362"/>
                        <a14:backgroundMark x1="37021" y1="8224" x2="83191" y2="6086"/>
                        <a14:backgroundMark x1="83191" y1="6086" x2="87447" y2="11678"/>
                        <a14:backgroundMark x1="87447" y1="11678" x2="87447" y2="12171"/>
                        <a14:backgroundMark x1="87447" y1="10855" x2="81702" y2="7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9643" y="2662601"/>
            <a:ext cx="499143" cy="1912738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7A26798C-52C2-47E5-95D8-2FEA6E51B97D}"/>
              </a:ext>
            </a:extLst>
          </p:cNvPr>
          <p:cNvSpPr txBox="1"/>
          <p:nvPr/>
        </p:nvSpPr>
        <p:spPr>
          <a:xfrm>
            <a:off x="7404881" y="3406874"/>
            <a:ext cx="163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Espacio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Limitaciones</a:t>
            </a:r>
            <a:endParaRPr lang="en-US" sz="1200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C3EBE25B-F728-44AC-82A8-C42997885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6" b="96053" l="2979" r="96383">
                        <a14:foregroundMark x1="6383" y1="95395" x2="4468" y2="88980"/>
                        <a14:foregroundMark x1="4468" y1="88980" x2="7444" y2="76123"/>
                        <a14:foregroundMark x1="6861" y1="64576" x2="4255" y2="45888"/>
                        <a14:foregroundMark x1="7362" y1="68173" x2="7272" y2="67524"/>
                        <a14:foregroundMark x1="4255" y1="45888" x2="6596" y2="31414"/>
                        <a14:foregroundMark x1="6596" y1="31414" x2="1915" y2="25987"/>
                        <a14:foregroundMark x1="1915" y1="25987" x2="5745" y2="19901"/>
                        <a14:foregroundMark x1="5745" y1="19901" x2="2553" y2="14145"/>
                        <a14:foregroundMark x1="2553" y1="14145" x2="5319" y2="2138"/>
                        <a14:foregroundMark x1="5319" y1="2138" x2="14894" y2="4276"/>
                        <a14:foregroundMark x1="14894" y1="4276" x2="24255" y2="2138"/>
                        <a14:foregroundMark x1="24255" y1="2138" x2="48723" y2="2796"/>
                        <a14:foregroundMark x1="48723" y1="2796" x2="61402" y2="1040"/>
                        <a14:foregroundMark x1="84838" y1="4010" x2="96809" y2="5757"/>
                        <a14:foregroundMark x1="81457" y1="3517" x2="83288" y2="3784"/>
                        <a14:foregroundMark x1="78287" y1="3055" x2="79425" y2="3221"/>
                        <a14:foregroundMark x1="63564" y1="907" x2="63859" y2="950"/>
                        <a14:foregroundMark x1="96809" y1="5757" x2="97447" y2="12007"/>
                        <a14:foregroundMark x1="97447" y1="12007" x2="92553" y2="18257"/>
                        <a14:foregroundMark x1="92553" y1="18257" x2="97021" y2="24178"/>
                        <a14:foregroundMark x1="97021" y1="24178" x2="93830" y2="37829"/>
                        <a14:foregroundMark x1="93830" y1="37829" x2="96383" y2="43586"/>
                        <a14:foregroundMark x1="96383" y1="43586" x2="93404" y2="52796"/>
                        <a14:foregroundMark x1="93404" y1="52796" x2="95319" y2="58717"/>
                        <a14:foregroundMark x1="95319" y1="58717" x2="91489" y2="64638"/>
                        <a14:foregroundMark x1="91489" y1="64638" x2="96596" y2="83882"/>
                        <a14:foregroundMark x1="92203" y1="88894" x2="92128" y2="88980"/>
                        <a14:foregroundMark x1="96596" y1="83882" x2="92214" y2="88882"/>
                        <a14:foregroundMark x1="92128" y1="88980" x2="95532" y2="95559"/>
                        <a14:foregroundMark x1="89093" y1="94833" x2="85319" y2="94408"/>
                        <a14:foregroundMark x1="95532" y1="95559" x2="89118" y2="94836"/>
                        <a14:foregroundMark x1="85319" y1="94408" x2="74894" y2="94901"/>
                        <a14:foregroundMark x1="74894" y1="94901" x2="64894" y2="97697"/>
                        <a14:foregroundMark x1="64894" y1="97697" x2="12128" y2="96053"/>
                        <a14:foregroundMark x1="7714" y1="92009" x2="6383" y2="90789"/>
                        <a14:foregroundMark x1="9583" y1="93721" x2="9007" y2="93193"/>
                        <a14:foregroundMark x1="12128" y1="96053" x2="10341" y2="94415"/>
                        <a14:foregroundMark x1="6383" y1="90789" x2="4255" y2="82401"/>
                        <a14:foregroundMark x1="4255" y1="82401" x2="6809" y2="75000"/>
                        <a14:foregroundMark x1="6809" y1="75000" x2="4468" y2="66283"/>
                        <a14:foregroundMark x1="4468" y1="66283" x2="6596" y2="46711"/>
                        <a14:foregroundMark x1="6596" y1="46711" x2="3830" y2="32401"/>
                        <a14:foregroundMark x1="3830" y1="32401" x2="5745" y2="24671"/>
                        <a14:foregroundMark x1="5745" y1="24671" x2="1915" y2="17270"/>
                        <a14:foregroundMark x1="1915" y1="17270" x2="5745" y2="11842"/>
                        <a14:foregroundMark x1="5745" y1="11842" x2="4894" y2="4605"/>
                        <a14:foregroundMark x1="17915" y1="5296" x2="26596" y2="5757"/>
                        <a14:foregroundMark x1="4894" y1="4605" x2="17400" y2="5269"/>
                        <a14:foregroundMark x1="26596" y1="5757" x2="35106" y2="2632"/>
                        <a14:foregroundMark x1="86717" y1="5205" x2="87872" y2="5263"/>
                        <a14:foregroundMark x1="83997" y1="5070" x2="85482" y2="5144"/>
                        <a14:foregroundMark x1="35106" y1="2632" x2="50679" y2="3408"/>
                        <a14:foregroundMark x1="87872" y1="5263" x2="97234" y2="8553"/>
                        <a14:foregroundMark x1="97234" y1="8553" x2="93617" y2="15461"/>
                        <a14:foregroundMark x1="93617" y1="15461" x2="94681" y2="34046"/>
                        <a14:foregroundMark x1="94681" y1="34046" x2="92766" y2="20888"/>
                        <a14:foregroundMark x1="92766" y1="20888" x2="92979" y2="87993"/>
                        <a14:foregroundMark x1="91647" y1="90641" x2="90000" y2="93914"/>
                        <a14:foregroundMark x1="92272" y1="89399" x2="92001" y2="89937"/>
                        <a14:foregroundMark x1="92979" y1="87993" x2="92359" y2="89225"/>
                        <a14:foregroundMark x1="90000" y1="93914" x2="89362" y2="94079"/>
                        <a14:foregroundMark x1="6170" y1="95888" x2="7730" y2="91668"/>
                        <a14:foregroundMark x1="7829" y1="89572" x2="3617" y2="84539"/>
                        <a14:foregroundMark x1="3617" y1="84539" x2="3617" y2="84375"/>
                        <a14:foregroundMark x1="5532" y1="81908" x2="7021" y2="75658"/>
                        <a14:foregroundMark x1="4681" y1="97039" x2="84255" y2="98191"/>
                        <a14:foregroundMark x1="84255" y1="98191" x2="93617" y2="95559"/>
                        <a14:foregroundMark x1="93617" y1="95559" x2="68936" y2="96217"/>
                        <a14:foregroundMark x1="68936" y1="96217" x2="54255" y2="93421"/>
                        <a14:foregroundMark x1="54255" y1="93421" x2="42766" y2="93092"/>
                        <a14:foregroundMark x1="42766" y1="93092" x2="34043" y2="96053"/>
                        <a14:foregroundMark x1="34043" y1="96053" x2="13617" y2="95230"/>
                        <a14:foregroundMark x1="52553" y1="95724" x2="40638" y2="96217"/>
                        <a14:foregroundMark x1="94468" y1="95888" x2="92979" y2="81908"/>
                        <a14:foregroundMark x1="92979" y1="81908" x2="98085" y2="42928"/>
                        <a14:foregroundMark x1="98085" y1="42928" x2="95319" y2="29605"/>
                        <a14:foregroundMark x1="95319" y1="29605" x2="96383" y2="7895"/>
                        <a14:foregroundMark x1="96383" y1="7895" x2="92766" y2="3454"/>
                        <a14:foregroundMark x1="77301" y1="4061" x2="85957" y2="2961"/>
                        <a14:foregroundMark x1="85957" y1="2961" x2="72919" y2="4264"/>
                        <a14:foregroundMark x1="76218" y1="4112" x2="78085" y2="3947"/>
                        <a14:foregroundMark x1="48936" y1="4770" x2="59149" y2="2138"/>
                        <a14:foregroundMark x1="59149" y1="2138" x2="54762" y2="5105"/>
                        <a14:foregroundMark x1="54533" y1="5116" x2="57660" y2="2796"/>
                        <a14:backgroundMark x1="14681" y1="89638" x2="63617" y2="88487"/>
                        <a14:backgroundMark x1="63617" y1="88487" x2="73830" y2="81579"/>
                        <a14:backgroundMark x1="73830" y1="81579" x2="75319" y2="52138"/>
                        <a14:backgroundMark x1="75319" y1="52138" x2="74894" y2="37993"/>
                        <a14:backgroundMark x1="74894" y1="37993" x2="75319" y2="30921"/>
                        <a14:backgroundMark x1="75319" y1="30921" x2="74255" y2="21711"/>
                        <a14:backgroundMark x1="74255" y1="21711" x2="63830" y2="17599"/>
                        <a14:backgroundMark x1="63830" y1="17599" x2="30426" y2="13651"/>
                        <a14:backgroundMark x1="30426" y1="13651" x2="15745" y2="13980"/>
                        <a14:backgroundMark x1="15745" y1="13980" x2="11702" y2="22533"/>
                        <a14:backgroundMark x1="11702" y1="22533" x2="18511" y2="37993"/>
                        <a14:backgroundMark x1="18511" y1="37993" x2="9574" y2="67928"/>
                        <a14:backgroundMark x1="9574" y1="67928" x2="13617" y2="89638"/>
                        <a14:backgroundMark x1="32340" y1="49178" x2="37660" y2="41283"/>
                        <a14:backgroundMark x1="37660" y1="41283" x2="47234" y2="36678"/>
                        <a14:backgroundMark x1="47234" y1="36678" x2="64255" y2="39474"/>
                        <a14:backgroundMark x1="64255" y1="39474" x2="69362" y2="45724"/>
                        <a14:backgroundMark x1="69362" y1="45724" x2="70426" y2="53783"/>
                        <a14:backgroundMark x1="70426" y1="53783" x2="61702" y2="67763"/>
                        <a14:backgroundMark x1="61702" y1="67763" x2="49362" y2="70395"/>
                        <a14:backgroundMark x1="49362" y1="70395" x2="42128" y2="63816"/>
                        <a14:backgroundMark x1="42128" y1="63816" x2="38298" y2="54770"/>
                        <a14:backgroundMark x1="38298" y1="54770" x2="39149" y2="47368"/>
                        <a14:backgroundMark x1="39149" y1="47368" x2="44681" y2="41118"/>
                        <a14:backgroundMark x1="44681" y1="41118" x2="55106" y2="36842"/>
                        <a14:backgroundMark x1="55106" y1="36842" x2="67660" y2="35362"/>
                        <a14:backgroundMark x1="67660" y1="35362" x2="77021" y2="37664"/>
                        <a14:backgroundMark x1="77021" y1="37664" x2="82128" y2="44079"/>
                        <a14:backgroundMark x1="82128" y1="44079" x2="79787" y2="54605"/>
                        <a14:backgroundMark x1="79787" y1="54605" x2="68936" y2="62829"/>
                        <a14:backgroundMark x1="68936" y1="62829" x2="53404" y2="65789"/>
                        <a14:backgroundMark x1="53404" y1="65789" x2="38723" y2="64309"/>
                        <a14:backgroundMark x1="38723" y1="64309" x2="32766" y2="59046"/>
                        <a14:backgroundMark x1="32766" y1="59046" x2="39149" y2="51645"/>
                        <a14:backgroundMark x1="39149" y1="51645" x2="60213" y2="45066"/>
                        <a14:backgroundMark x1="60213" y1="45066" x2="74255" y2="44079"/>
                        <a14:backgroundMark x1="74255" y1="44079" x2="81277" y2="48191"/>
                        <a14:backgroundMark x1="81277" y1="48191" x2="80426" y2="57237"/>
                        <a14:backgroundMark x1="80426" y1="57237" x2="71064" y2="63980"/>
                        <a14:backgroundMark x1="71064" y1="63980" x2="54468" y2="68421"/>
                        <a14:backgroundMark x1="54468" y1="68421" x2="41702" y2="68257"/>
                        <a14:backgroundMark x1="41702" y1="68257" x2="49574" y2="55592"/>
                        <a14:backgroundMark x1="49574" y1="55592" x2="65957" y2="51809"/>
                        <a14:backgroundMark x1="65957" y1="51809" x2="77872" y2="59375"/>
                        <a14:backgroundMark x1="77872" y1="59375" x2="68085" y2="69408"/>
                        <a14:backgroundMark x1="68085" y1="69408" x2="50638" y2="74507"/>
                        <a14:backgroundMark x1="50638" y1="74507" x2="38511" y2="74178"/>
                        <a14:backgroundMark x1="38511" y1="74178" x2="48511" y2="63980"/>
                        <a14:backgroundMark x1="48511" y1="63980" x2="60638" y2="62007"/>
                        <a14:backgroundMark x1="60638" y1="62007" x2="58723" y2="69901"/>
                        <a14:backgroundMark x1="58723" y1="69901" x2="48298" y2="67599"/>
                        <a14:backgroundMark x1="48298" y1="67599" x2="37872" y2="75164"/>
                        <a14:backgroundMark x1="37872" y1="75164" x2="33617" y2="69243"/>
                        <a14:backgroundMark x1="33617" y1="69243" x2="46383" y2="66612"/>
                        <a14:backgroundMark x1="46383" y1="66612" x2="57872" y2="69572"/>
                        <a14:backgroundMark x1="57872" y1="69572" x2="48936" y2="72533"/>
                        <a14:backgroundMark x1="48936" y1="72533" x2="47447" y2="81908"/>
                        <a14:backgroundMark x1="31277" y1="83553" x2="23191" y2="71382"/>
                        <a14:backgroundMark x1="23191" y1="71382" x2="28298" y2="52961"/>
                        <a14:backgroundMark x1="28298" y1="52961" x2="45745" y2="33388"/>
                        <a14:backgroundMark x1="45745" y1="33388" x2="46809" y2="18586"/>
                        <a14:backgroundMark x1="46809" y1="18586" x2="58511" y2="10362"/>
                        <a14:backgroundMark x1="58511" y1="10362" x2="69574" y2="9539"/>
                        <a14:backgroundMark x1="69574" y1="9539" x2="81915" y2="11184"/>
                        <a14:backgroundMark x1="81915" y1="11184" x2="77660" y2="18257"/>
                        <a14:backgroundMark x1="77660" y1="18257" x2="67234" y2="21875"/>
                        <a14:backgroundMark x1="67234" y1="21875" x2="53830" y2="22862"/>
                        <a14:backgroundMark x1="53830" y1="22862" x2="44043" y2="21053"/>
                        <a14:backgroundMark x1="44043" y1="21053" x2="36170" y2="16941"/>
                        <a14:backgroundMark x1="36170" y1="16941" x2="45745" y2="6579"/>
                        <a14:backgroundMark x1="45745" y1="6579" x2="48047" y2="6071"/>
                        <a14:backgroundMark x1="79002" y1="6160" x2="82766" y2="12829"/>
                        <a14:backgroundMark x1="82766" y1="12829" x2="75106" y2="22039"/>
                        <a14:backgroundMark x1="75106" y1="22039" x2="64894" y2="27303"/>
                        <a14:backgroundMark x1="64894" y1="27303" x2="51277" y2="30099"/>
                        <a14:backgroundMark x1="51277" y1="30099" x2="41064" y2="29441"/>
                        <a14:backgroundMark x1="41064" y1="29441" x2="36809" y2="28618"/>
                        <a14:backgroundMark x1="19362" y1="88816" x2="87234" y2="90954"/>
                        <a14:backgroundMark x1="87234" y1="90954" x2="88511" y2="83882"/>
                        <a14:backgroundMark x1="88511" y1="83882" x2="87021" y2="52303"/>
                        <a14:backgroundMark x1="87021" y1="52303" x2="87234" y2="46382"/>
                        <a14:backgroundMark x1="87234" y1="46382" x2="85745" y2="35362"/>
                        <a14:backgroundMark x1="85745" y1="35362" x2="87872" y2="20888"/>
                        <a14:backgroundMark x1="87872" y1="20888" x2="77021" y2="16941"/>
                        <a14:backgroundMark x1="77021" y1="16941" x2="18511" y2="17599"/>
                        <a14:backgroundMark x1="18298" y1="17599" x2="18298" y2="17599"/>
                        <a14:backgroundMark x1="18298" y1="17599" x2="15957" y2="88816"/>
                        <a14:backgroundMark x1="10851" y1="92105" x2="54894" y2="89474"/>
                        <a14:backgroundMark x1="54894" y1="89474" x2="90213" y2="92270"/>
                        <a14:backgroundMark x1="90213" y1="92270" x2="91064" y2="86184"/>
                        <a14:backgroundMark x1="91064" y1="86184" x2="89362" y2="73684"/>
                        <a14:backgroundMark x1="89362" y1="73684" x2="89787" y2="66941"/>
                        <a14:backgroundMark x1="89787" y1="66941" x2="89362" y2="56743"/>
                        <a14:backgroundMark x1="89362" y1="56743" x2="89787" y2="17270"/>
                        <a14:backgroundMark x1="89787" y1="17270" x2="89149" y2="10855"/>
                        <a14:backgroundMark x1="89149" y1="10855" x2="15319" y2="7566"/>
                        <a14:backgroundMark x1="15319" y1="7566" x2="11277" y2="93257"/>
                        <a14:backgroundMark x1="11277" y1="93257" x2="12128" y2="91941"/>
                        <a14:backgroundMark x1="11277" y1="60526" x2="9149" y2="54112"/>
                        <a14:backgroundMark x1="9149" y1="54112" x2="12128" y2="34211"/>
                        <a14:backgroundMark x1="12128" y1="34211" x2="10638" y2="27961"/>
                        <a14:backgroundMark x1="10638" y1="27961" x2="12553" y2="22204"/>
                        <a14:backgroundMark x1="12553" y1="21875" x2="11064" y2="9046"/>
                        <a14:backgroundMark x1="11064" y1="9046" x2="16383" y2="7566"/>
                        <a14:backgroundMark x1="10213" y1="42599" x2="10426" y2="31908"/>
                        <a14:backgroundMark x1="11702" y1="29441" x2="12128" y2="17599"/>
                        <a14:backgroundMark x1="12128" y1="17599" x2="11064" y2="24013"/>
                        <a14:backgroundMark x1="11064" y1="24013" x2="8723" y2="17928"/>
                        <a14:backgroundMark x1="8723" y1="17928" x2="13191" y2="10362"/>
                        <a14:backgroundMark x1="37021" y1="8224" x2="83191" y2="6086"/>
                        <a14:backgroundMark x1="83191" y1="6086" x2="87447" y2="11678"/>
                        <a14:backgroundMark x1="87447" y1="11678" x2="87447" y2="12171"/>
                        <a14:backgroundMark x1="87447" y1="10855" x2="81702" y2="7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8158" y="3280048"/>
            <a:ext cx="479278" cy="1897144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:a16="http://schemas.microsoft.com/office/drawing/2014/main" id="{B7E7CA34-9AD4-4D8E-80A2-16E28AC4FE63}"/>
              </a:ext>
            </a:extLst>
          </p:cNvPr>
          <p:cNvSpPr txBox="1"/>
          <p:nvPr/>
        </p:nvSpPr>
        <p:spPr>
          <a:xfrm>
            <a:off x="7444820" y="4020144"/>
            <a:ext cx="163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Lengua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Tradiciones</a:t>
            </a:r>
            <a:endParaRPr lang="en-US" sz="1200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97" name="Imagen 96">
            <a:extLst>
              <a:ext uri="{FF2B5EF4-FFF2-40B4-BE49-F238E27FC236}">
                <a16:creationId xmlns:a16="http://schemas.microsoft.com/office/drawing/2014/main" id="{B8464621-7002-43A3-ACFD-661C714B1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6" b="96053" l="2979" r="96383">
                        <a14:foregroundMark x1="6383" y1="95395" x2="4468" y2="88980"/>
                        <a14:foregroundMark x1="4468" y1="88980" x2="7444" y2="76123"/>
                        <a14:foregroundMark x1="6861" y1="64576" x2="4255" y2="45888"/>
                        <a14:foregroundMark x1="7362" y1="68173" x2="7272" y2="67524"/>
                        <a14:foregroundMark x1="4255" y1="45888" x2="6596" y2="31414"/>
                        <a14:foregroundMark x1="6596" y1="31414" x2="1915" y2="25987"/>
                        <a14:foregroundMark x1="1915" y1="25987" x2="5745" y2="19901"/>
                        <a14:foregroundMark x1="5745" y1="19901" x2="2553" y2="14145"/>
                        <a14:foregroundMark x1="2553" y1="14145" x2="5319" y2="2138"/>
                        <a14:foregroundMark x1="5319" y1="2138" x2="14894" y2="4276"/>
                        <a14:foregroundMark x1="14894" y1="4276" x2="24255" y2="2138"/>
                        <a14:foregroundMark x1="24255" y1="2138" x2="48723" y2="2796"/>
                        <a14:foregroundMark x1="48723" y1="2796" x2="61402" y2="1040"/>
                        <a14:foregroundMark x1="84838" y1="4010" x2="96809" y2="5757"/>
                        <a14:foregroundMark x1="81457" y1="3517" x2="83288" y2="3784"/>
                        <a14:foregroundMark x1="78287" y1="3055" x2="79425" y2="3221"/>
                        <a14:foregroundMark x1="63564" y1="907" x2="63859" y2="950"/>
                        <a14:foregroundMark x1="96809" y1="5757" x2="97447" y2="12007"/>
                        <a14:foregroundMark x1="97447" y1="12007" x2="92553" y2="18257"/>
                        <a14:foregroundMark x1="92553" y1="18257" x2="97021" y2="24178"/>
                        <a14:foregroundMark x1="97021" y1="24178" x2="93830" y2="37829"/>
                        <a14:foregroundMark x1="93830" y1="37829" x2="96383" y2="43586"/>
                        <a14:foregroundMark x1="96383" y1="43586" x2="93404" y2="52796"/>
                        <a14:foregroundMark x1="93404" y1="52796" x2="95319" y2="58717"/>
                        <a14:foregroundMark x1="95319" y1="58717" x2="91489" y2="64638"/>
                        <a14:foregroundMark x1="91489" y1="64638" x2="96596" y2="83882"/>
                        <a14:foregroundMark x1="92203" y1="88894" x2="92128" y2="88980"/>
                        <a14:foregroundMark x1="96596" y1="83882" x2="92214" y2="88882"/>
                        <a14:foregroundMark x1="92128" y1="88980" x2="95532" y2="95559"/>
                        <a14:foregroundMark x1="89093" y1="94833" x2="85319" y2="94408"/>
                        <a14:foregroundMark x1="95532" y1="95559" x2="89118" y2="94836"/>
                        <a14:foregroundMark x1="85319" y1="94408" x2="74894" y2="94901"/>
                        <a14:foregroundMark x1="74894" y1="94901" x2="64894" y2="97697"/>
                        <a14:foregroundMark x1="64894" y1="97697" x2="12128" y2="96053"/>
                        <a14:foregroundMark x1="7714" y1="92009" x2="6383" y2="90789"/>
                        <a14:foregroundMark x1="9583" y1="93721" x2="9007" y2="93193"/>
                        <a14:foregroundMark x1="12128" y1="96053" x2="10341" y2="94415"/>
                        <a14:foregroundMark x1="6383" y1="90789" x2="4255" y2="82401"/>
                        <a14:foregroundMark x1="4255" y1="82401" x2="6809" y2="75000"/>
                        <a14:foregroundMark x1="6809" y1="75000" x2="4468" y2="66283"/>
                        <a14:foregroundMark x1="4468" y1="66283" x2="6596" y2="46711"/>
                        <a14:foregroundMark x1="6596" y1="46711" x2="3830" y2="32401"/>
                        <a14:foregroundMark x1="3830" y1="32401" x2="5745" y2="24671"/>
                        <a14:foregroundMark x1="5745" y1="24671" x2="1915" y2="17270"/>
                        <a14:foregroundMark x1="1915" y1="17270" x2="5745" y2="11842"/>
                        <a14:foregroundMark x1="5745" y1="11842" x2="4894" y2="4605"/>
                        <a14:foregroundMark x1="17915" y1="5296" x2="26596" y2="5757"/>
                        <a14:foregroundMark x1="4894" y1="4605" x2="17400" y2="5269"/>
                        <a14:foregroundMark x1="26596" y1="5757" x2="35106" y2="2632"/>
                        <a14:foregroundMark x1="86717" y1="5205" x2="87872" y2="5263"/>
                        <a14:foregroundMark x1="83997" y1="5070" x2="85482" y2="5144"/>
                        <a14:foregroundMark x1="35106" y1="2632" x2="50679" y2="3408"/>
                        <a14:foregroundMark x1="87872" y1="5263" x2="97234" y2="8553"/>
                        <a14:foregroundMark x1="97234" y1="8553" x2="93617" y2="15461"/>
                        <a14:foregroundMark x1="93617" y1="15461" x2="94681" y2="34046"/>
                        <a14:foregroundMark x1="94681" y1="34046" x2="92766" y2="20888"/>
                        <a14:foregroundMark x1="92766" y1="20888" x2="92979" y2="87993"/>
                        <a14:foregroundMark x1="91647" y1="90641" x2="90000" y2="93914"/>
                        <a14:foregroundMark x1="92272" y1="89399" x2="92001" y2="89937"/>
                        <a14:foregroundMark x1="92979" y1="87993" x2="92359" y2="89225"/>
                        <a14:foregroundMark x1="90000" y1="93914" x2="89362" y2="94079"/>
                        <a14:foregroundMark x1="6170" y1="95888" x2="7730" y2="91668"/>
                        <a14:foregroundMark x1="7829" y1="89572" x2="3617" y2="84539"/>
                        <a14:foregroundMark x1="3617" y1="84539" x2="3617" y2="84375"/>
                        <a14:foregroundMark x1="5532" y1="81908" x2="7021" y2="75658"/>
                        <a14:foregroundMark x1="4681" y1="97039" x2="84255" y2="98191"/>
                        <a14:foregroundMark x1="84255" y1="98191" x2="93617" y2="95559"/>
                        <a14:foregroundMark x1="93617" y1="95559" x2="68936" y2="96217"/>
                        <a14:foregroundMark x1="68936" y1="96217" x2="54255" y2="93421"/>
                        <a14:foregroundMark x1="54255" y1="93421" x2="42766" y2="93092"/>
                        <a14:foregroundMark x1="42766" y1="93092" x2="34043" y2="96053"/>
                        <a14:foregroundMark x1="34043" y1="96053" x2="13617" y2="95230"/>
                        <a14:foregroundMark x1="52553" y1="95724" x2="40638" y2="96217"/>
                        <a14:foregroundMark x1="94468" y1="95888" x2="92979" y2="81908"/>
                        <a14:foregroundMark x1="92979" y1="81908" x2="98085" y2="42928"/>
                        <a14:foregroundMark x1="98085" y1="42928" x2="95319" y2="29605"/>
                        <a14:foregroundMark x1="95319" y1="29605" x2="96383" y2="7895"/>
                        <a14:foregroundMark x1="96383" y1="7895" x2="92766" y2="3454"/>
                        <a14:foregroundMark x1="77301" y1="4061" x2="85957" y2="2961"/>
                        <a14:foregroundMark x1="85957" y1="2961" x2="72919" y2="4264"/>
                        <a14:foregroundMark x1="76218" y1="4112" x2="78085" y2="3947"/>
                        <a14:foregroundMark x1="48936" y1="4770" x2="59149" y2="2138"/>
                        <a14:foregroundMark x1="59149" y1="2138" x2="54762" y2="5105"/>
                        <a14:foregroundMark x1="54533" y1="5116" x2="57660" y2="2796"/>
                        <a14:backgroundMark x1="14681" y1="89638" x2="63617" y2="88487"/>
                        <a14:backgroundMark x1="63617" y1="88487" x2="73830" y2="81579"/>
                        <a14:backgroundMark x1="73830" y1="81579" x2="75319" y2="52138"/>
                        <a14:backgroundMark x1="75319" y1="52138" x2="74894" y2="37993"/>
                        <a14:backgroundMark x1="74894" y1="37993" x2="75319" y2="30921"/>
                        <a14:backgroundMark x1="75319" y1="30921" x2="74255" y2="21711"/>
                        <a14:backgroundMark x1="74255" y1="21711" x2="63830" y2="17599"/>
                        <a14:backgroundMark x1="63830" y1="17599" x2="30426" y2="13651"/>
                        <a14:backgroundMark x1="30426" y1="13651" x2="15745" y2="13980"/>
                        <a14:backgroundMark x1="15745" y1="13980" x2="11702" y2="22533"/>
                        <a14:backgroundMark x1="11702" y1="22533" x2="18511" y2="37993"/>
                        <a14:backgroundMark x1="18511" y1="37993" x2="9574" y2="67928"/>
                        <a14:backgroundMark x1="9574" y1="67928" x2="13617" y2="89638"/>
                        <a14:backgroundMark x1="32340" y1="49178" x2="37660" y2="41283"/>
                        <a14:backgroundMark x1="37660" y1="41283" x2="47234" y2="36678"/>
                        <a14:backgroundMark x1="47234" y1="36678" x2="64255" y2="39474"/>
                        <a14:backgroundMark x1="64255" y1="39474" x2="69362" y2="45724"/>
                        <a14:backgroundMark x1="69362" y1="45724" x2="70426" y2="53783"/>
                        <a14:backgroundMark x1="70426" y1="53783" x2="61702" y2="67763"/>
                        <a14:backgroundMark x1="61702" y1="67763" x2="49362" y2="70395"/>
                        <a14:backgroundMark x1="49362" y1="70395" x2="42128" y2="63816"/>
                        <a14:backgroundMark x1="42128" y1="63816" x2="38298" y2="54770"/>
                        <a14:backgroundMark x1="38298" y1="54770" x2="39149" y2="47368"/>
                        <a14:backgroundMark x1="39149" y1="47368" x2="44681" y2="41118"/>
                        <a14:backgroundMark x1="44681" y1="41118" x2="55106" y2="36842"/>
                        <a14:backgroundMark x1="55106" y1="36842" x2="67660" y2="35362"/>
                        <a14:backgroundMark x1="67660" y1="35362" x2="77021" y2="37664"/>
                        <a14:backgroundMark x1="77021" y1="37664" x2="82128" y2="44079"/>
                        <a14:backgroundMark x1="82128" y1="44079" x2="79787" y2="54605"/>
                        <a14:backgroundMark x1="79787" y1="54605" x2="68936" y2="62829"/>
                        <a14:backgroundMark x1="68936" y1="62829" x2="53404" y2="65789"/>
                        <a14:backgroundMark x1="53404" y1="65789" x2="38723" y2="64309"/>
                        <a14:backgroundMark x1="38723" y1="64309" x2="32766" y2="59046"/>
                        <a14:backgroundMark x1="32766" y1="59046" x2="39149" y2="51645"/>
                        <a14:backgroundMark x1="39149" y1="51645" x2="60213" y2="45066"/>
                        <a14:backgroundMark x1="60213" y1="45066" x2="74255" y2="44079"/>
                        <a14:backgroundMark x1="74255" y1="44079" x2="81277" y2="48191"/>
                        <a14:backgroundMark x1="81277" y1="48191" x2="80426" y2="57237"/>
                        <a14:backgroundMark x1="80426" y1="57237" x2="71064" y2="63980"/>
                        <a14:backgroundMark x1="71064" y1="63980" x2="54468" y2="68421"/>
                        <a14:backgroundMark x1="54468" y1="68421" x2="41702" y2="68257"/>
                        <a14:backgroundMark x1="41702" y1="68257" x2="49574" y2="55592"/>
                        <a14:backgroundMark x1="49574" y1="55592" x2="65957" y2="51809"/>
                        <a14:backgroundMark x1="65957" y1="51809" x2="77872" y2="59375"/>
                        <a14:backgroundMark x1="77872" y1="59375" x2="68085" y2="69408"/>
                        <a14:backgroundMark x1="68085" y1="69408" x2="50638" y2="74507"/>
                        <a14:backgroundMark x1="50638" y1="74507" x2="38511" y2="74178"/>
                        <a14:backgroundMark x1="38511" y1="74178" x2="48511" y2="63980"/>
                        <a14:backgroundMark x1="48511" y1="63980" x2="60638" y2="62007"/>
                        <a14:backgroundMark x1="60638" y1="62007" x2="58723" y2="69901"/>
                        <a14:backgroundMark x1="58723" y1="69901" x2="48298" y2="67599"/>
                        <a14:backgroundMark x1="48298" y1="67599" x2="37872" y2="75164"/>
                        <a14:backgroundMark x1="37872" y1="75164" x2="33617" y2="69243"/>
                        <a14:backgroundMark x1="33617" y1="69243" x2="46383" y2="66612"/>
                        <a14:backgroundMark x1="46383" y1="66612" x2="57872" y2="69572"/>
                        <a14:backgroundMark x1="57872" y1="69572" x2="48936" y2="72533"/>
                        <a14:backgroundMark x1="48936" y1="72533" x2="47447" y2="81908"/>
                        <a14:backgroundMark x1="31277" y1="83553" x2="23191" y2="71382"/>
                        <a14:backgroundMark x1="23191" y1="71382" x2="28298" y2="52961"/>
                        <a14:backgroundMark x1="28298" y1="52961" x2="45745" y2="33388"/>
                        <a14:backgroundMark x1="45745" y1="33388" x2="46809" y2="18586"/>
                        <a14:backgroundMark x1="46809" y1="18586" x2="58511" y2="10362"/>
                        <a14:backgroundMark x1="58511" y1="10362" x2="69574" y2="9539"/>
                        <a14:backgroundMark x1="69574" y1="9539" x2="81915" y2="11184"/>
                        <a14:backgroundMark x1="81915" y1="11184" x2="77660" y2="18257"/>
                        <a14:backgroundMark x1="77660" y1="18257" x2="67234" y2="21875"/>
                        <a14:backgroundMark x1="67234" y1="21875" x2="53830" y2="22862"/>
                        <a14:backgroundMark x1="53830" y1="22862" x2="44043" y2="21053"/>
                        <a14:backgroundMark x1="44043" y1="21053" x2="36170" y2="16941"/>
                        <a14:backgroundMark x1="36170" y1="16941" x2="45745" y2="6579"/>
                        <a14:backgroundMark x1="45745" y1="6579" x2="48047" y2="6071"/>
                        <a14:backgroundMark x1="79002" y1="6160" x2="82766" y2="12829"/>
                        <a14:backgroundMark x1="82766" y1="12829" x2="75106" y2="22039"/>
                        <a14:backgroundMark x1="75106" y1="22039" x2="64894" y2="27303"/>
                        <a14:backgroundMark x1="64894" y1="27303" x2="51277" y2="30099"/>
                        <a14:backgroundMark x1="51277" y1="30099" x2="41064" y2="29441"/>
                        <a14:backgroundMark x1="41064" y1="29441" x2="36809" y2="28618"/>
                        <a14:backgroundMark x1="19362" y1="88816" x2="87234" y2="90954"/>
                        <a14:backgroundMark x1="87234" y1="90954" x2="88511" y2="83882"/>
                        <a14:backgroundMark x1="88511" y1="83882" x2="87021" y2="52303"/>
                        <a14:backgroundMark x1="87021" y1="52303" x2="87234" y2="46382"/>
                        <a14:backgroundMark x1="87234" y1="46382" x2="85745" y2="35362"/>
                        <a14:backgroundMark x1="85745" y1="35362" x2="87872" y2="20888"/>
                        <a14:backgroundMark x1="87872" y1="20888" x2="77021" y2="16941"/>
                        <a14:backgroundMark x1="77021" y1="16941" x2="18511" y2="17599"/>
                        <a14:backgroundMark x1="18298" y1="17599" x2="18298" y2="17599"/>
                        <a14:backgroundMark x1="18298" y1="17599" x2="15957" y2="88816"/>
                        <a14:backgroundMark x1="10851" y1="92105" x2="54894" y2="89474"/>
                        <a14:backgroundMark x1="54894" y1="89474" x2="90213" y2="92270"/>
                        <a14:backgroundMark x1="90213" y1="92270" x2="91064" y2="86184"/>
                        <a14:backgroundMark x1="91064" y1="86184" x2="89362" y2="73684"/>
                        <a14:backgroundMark x1="89362" y1="73684" x2="89787" y2="66941"/>
                        <a14:backgroundMark x1="89787" y1="66941" x2="89362" y2="56743"/>
                        <a14:backgroundMark x1="89362" y1="56743" x2="89787" y2="17270"/>
                        <a14:backgroundMark x1="89787" y1="17270" x2="89149" y2="10855"/>
                        <a14:backgroundMark x1="89149" y1="10855" x2="15319" y2="7566"/>
                        <a14:backgroundMark x1="15319" y1="7566" x2="11277" y2="93257"/>
                        <a14:backgroundMark x1="11277" y1="93257" x2="12128" y2="91941"/>
                        <a14:backgroundMark x1="11277" y1="60526" x2="9149" y2="54112"/>
                        <a14:backgroundMark x1="9149" y1="54112" x2="12128" y2="34211"/>
                        <a14:backgroundMark x1="12128" y1="34211" x2="10638" y2="27961"/>
                        <a14:backgroundMark x1="10638" y1="27961" x2="12553" y2="22204"/>
                        <a14:backgroundMark x1="12553" y1="21875" x2="11064" y2="9046"/>
                        <a14:backgroundMark x1="11064" y1="9046" x2="16383" y2="7566"/>
                        <a14:backgroundMark x1="10213" y1="42599" x2="10426" y2="31908"/>
                        <a14:backgroundMark x1="11702" y1="29441" x2="12128" y2="17599"/>
                        <a14:backgroundMark x1="12128" y1="17599" x2="11064" y2="24013"/>
                        <a14:backgroundMark x1="11064" y1="24013" x2="8723" y2="17928"/>
                        <a14:backgroundMark x1="8723" y1="17928" x2="13191" y2="10362"/>
                        <a14:backgroundMark x1="37021" y1="8224" x2="83191" y2="6086"/>
                        <a14:backgroundMark x1="83191" y1="6086" x2="87447" y2="11678"/>
                        <a14:backgroundMark x1="87447" y1="11678" x2="87447" y2="12171"/>
                        <a14:backgroundMark x1="87447" y1="10855" x2="81702" y2="7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9719" y="4239786"/>
            <a:ext cx="1305370" cy="1886359"/>
          </a:xfrm>
          <a:prstGeom prst="rect">
            <a:avLst/>
          </a:prstGeom>
        </p:spPr>
      </p:pic>
      <p:sp>
        <p:nvSpPr>
          <p:cNvPr id="98" name="CuadroTexto 97">
            <a:extLst>
              <a:ext uri="{FF2B5EF4-FFF2-40B4-BE49-F238E27FC236}">
                <a16:creationId xmlns:a16="http://schemas.microsoft.com/office/drawing/2014/main" id="{B6BCB435-0DE3-44E1-9E3A-AFFA9EB5A604}"/>
              </a:ext>
            </a:extLst>
          </p:cNvPr>
          <p:cNvSpPr txBox="1"/>
          <p:nvPr/>
        </p:nvSpPr>
        <p:spPr>
          <a:xfrm>
            <a:off x="7461175" y="4570291"/>
            <a:ext cx="163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Relieve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Clima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Vegetación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Fauna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Arquitectura</a:t>
            </a:r>
            <a:endParaRPr lang="en-US" sz="1200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id="{7DDBEA2B-DA88-4966-8B8B-E0893CF8E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6" b="96053" l="2979" r="96383">
                        <a14:foregroundMark x1="6383" y1="95395" x2="4468" y2="88980"/>
                        <a14:foregroundMark x1="4468" y1="88980" x2="7444" y2="76123"/>
                        <a14:foregroundMark x1="6861" y1="64576" x2="4255" y2="45888"/>
                        <a14:foregroundMark x1="7362" y1="68173" x2="7272" y2="67524"/>
                        <a14:foregroundMark x1="4255" y1="45888" x2="6596" y2="31414"/>
                        <a14:foregroundMark x1="6596" y1="31414" x2="1915" y2="25987"/>
                        <a14:foregroundMark x1="1915" y1="25987" x2="5745" y2="19901"/>
                        <a14:foregroundMark x1="5745" y1="19901" x2="2553" y2="14145"/>
                        <a14:foregroundMark x1="2553" y1="14145" x2="5319" y2="2138"/>
                        <a14:foregroundMark x1="5319" y1="2138" x2="14894" y2="4276"/>
                        <a14:foregroundMark x1="14894" y1="4276" x2="24255" y2="2138"/>
                        <a14:foregroundMark x1="24255" y1="2138" x2="48723" y2="2796"/>
                        <a14:foregroundMark x1="48723" y1="2796" x2="61402" y2="1040"/>
                        <a14:foregroundMark x1="84838" y1="4010" x2="96809" y2="5757"/>
                        <a14:foregroundMark x1="81457" y1="3517" x2="83288" y2="3784"/>
                        <a14:foregroundMark x1="78287" y1="3055" x2="79425" y2="3221"/>
                        <a14:foregroundMark x1="63564" y1="907" x2="63859" y2="950"/>
                        <a14:foregroundMark x1="96809" y1="5757" x2="97447" y2="12007"/>
                        <a14:foregroundMark x1="97447" y1="12007" x2="92553" y2="18257"/>
                        <a14:foregroundMark x1="92553" y1="18257" x2="97021" y2="24178"/>
                        <a14:foregroundMark x1="97021" y1="24178" x2="93830" y2="37829"/>
                        <a14:foregroundMark x1="93830" y1="37829" x2="96383" y2="43586"/>
                        <a14:foregroundMark x1="96383" y1="43586" x2="93404" y2="52796"/>
                        <a14:foregroundMark x1="93404" y1="52796" x2="95319" y2="58717"/>
                        <a14:foregroundMark x1="95319" y1="58717" x2="91489" y2="64638"/>
                        <a14:foregroundMark x1="91489" y1="64638" x2="96596" y2="83882"/>
                        <a14:foregroundMark x1="92203" y1="88894" x2="92128" y2="88980"/>
                        <a14:foregroundMark x1="96596" y1="83882" x2="92214" y2="88882"/>
                        <a14:foregroundMark x1="92128" y1="88980" x2="95532" y2="95559"/>
                        <a14:foregroundMark x1="89093" y1="94833" x2="85319" y2="94408"/>
                        <a14:foregroundMark x1="95532" y1="95559" x2="89118" y2="94836"/>
                        <a14:foregroundMark x1="85319" y1="94408" x2="74894" y2="94901"/>
                        <a14:foregroundMark x1="74894" y1="94901" x2="64894" y2="97697"/>
                        <a14:foregroundMark x1="64894" y1="97697" x2="12128" y2="96053"/>
                        <a14:foregroundMark x1="7714" y1="92009" x2="6383" y2="90789"/>
                        <a14:foregroundMark x1="9583" y1="93721" x2="9007" y2="93193"/>
                        <a14:foregroundMark x1="12128" y1="96053" x2="10341" y2="94415"/>
                        <a14:foregroundMark x1="6383" y1="90789" x2="4255" y2="82401"/>
                        <a14:foregroundMark x1="4255" y1="82401" x2="6809" y2="75000"/>
                        <a14:foregroundMark x1="6809" y1="75000" x2="4468" y2="66283"/>
                        <a14:foregroundMark x1="4468" y1="66283" x2="6596" y2="46711"/>
                        <a14:foregroundMark x1="6596" y1="46711" x2="3830" y2="32401"/>
                        <a14:foregroundMark x1="3830" y1="32401" x2="5745" y2="24671"/>
                        <a14:foregroundMark x1="5745" y1="24671" x2="1915" y2="17270"/>
                        <a14:foregroundMark x1="1915" y1="17270" x2="5745" y2="11842"/>
                        <a14:foregroundMark x1="5745" y1="11842" x2="4894" y2="4605"/>
                        <a14:foregroundMark x1="17915" y1="5296" x2="26596" y2="5757"/>
                        <a14:foregroundMark x1="4894" y1="4605" x2="17400" y2="5269"/>
                        <a14:foregroundMark x1="26596" y1="5757" x2="35106" y2="2632"/>
                        <a14:foregroundMark x1="86717" y1="5205" x2="87872" y2="5263"/>
                        <a14:foregroundMark x1="83997" y1="5070" x2="85482" y2="5144"/>
                        <a14:foregroundMark x1="35106" y1="2632" x2="50679" y2="3408"/>
                        <a14:foregroundMark x1="87872" y1="5263" x2="97234" y2="8553"/>
                        <a14:foregroundMark x1="97234" y1="8553" x2="93617" y2="15461"/>
                        <a14:foregroundMark x1="93617" y1="15461" x2="94681" y2="34046"/>
                        <a14:foregroundMark x1="94681" y1="34046" x2="92766" y2="20888"/>
                        <a14:foregroundMark x1="92766" y1="20888" x2="92979" y2="87993"/>
                        <a14:foregroundMark x1="91647" y1="90641" x2="90000" y2="93914"/>
                        <a14:foregroundMark x1="92272" y1="89399" x2="92001" y2="89937"/>
                        <a14:foregroundMark x1="92979" y1="87993" x2="92359" y2="89225"/>
                        <a14:foregroundMark x1="90000" y1="93914" x2="89362" y2="94079"/>
                        <a14:foregroundMark x1="6170" y1="95888" x2="7730" y2="91668"/>
                        <a14:foregroundMark x1="7829" y1="89572" x2="3617" y2="84539"/>
                        <a14:foregroundMark x1="3617" y1="84539" x2="3617" y2="84375"/>
                        <a14:foregroundMark x1="5532" y1="81908" x2="7021" y2="75658"/>
                        <a14:foregroundMark x1="4681" y1="97039" x2="84255" y2="98191"/>
                        <a14:foregroundMark x1="84255" y1="98191" x2="93617" y2="95559"/>
                        <a14:foregroundMark x1="93617" y1="95559" x2="68936" y2="96217"/>
                        <a14:foregroundMark x1="68936" y1="96217" x2="54255" y2="93421"/>
                        <a14:foregroundMark x1="54255" y1="93421" x2="42766" y2="93092"/>
                        <a14:foregroundMark x1="42766" y1="93092" x2="34043" y2="96053"/>
                        <a14:foregroundMark x1="34043" y1="96053" x2="13617" y2="95230"/>
                        <a14:foregroundMark x1="52553" y1="95724" x2="40638" y2="96217"/>
                        <a14:foregroundMark x1="94468" y1="95888" x2="92979" y2="81908"/>
                        <a14:foregroundMark x1="92979" y1="81908" x2="98085" y2="42928"/>
                        <a14:foregroundMark x1="98085" y1="42928" x2="95319" y2="29605"/>
                        <a14:foregroundMark x1="95319" y1="29605" x2="96383" y2="7895"/>
                        <a14:foregroundMark x1="96383" y1="7895" x2="92766" y2="3454"/>
                        <a14:foregroundMark x1="77301" y1="4061" x2="85957" y2="2961"/>
                        <a14:foregroundMark x1="85957" y1="2961" x2="72919" y2="4264"/>
                        <a14:foregroundMark x1="76218" y1="4112" x2="78085" y2="3947"/>
                        <a14:foregroundMark x1="48936" y1="4770" x2="59149" y2="2138"/>
                        <a14:foregroundMark x1="59149" y1="2138" x2="54762" y2="5105"/>
                        <a14:foregroundMark x1="54533" y1="5116" x2="57660" y2="2796"/>
                        <a14:backgroundMark x1="14681" y1="89638" x2="63617" y2="88487"/>
                        <a14:backgroundMark x1="63617" y1="88487" x2="73830" y2="81579"/>
                        <a14:backgroundMark x1="73830" y1="81579" x2="75319" y2="52138"/>
                        <a14:backgroundMark x1="75319" y1="52138" x2="74894" y2="37993"/>
                        <a14:backgroundMark x1="74894" y1="37993" x2="75319" y2="30921"/>
                        <a14:backgroundMark x1="75319" y1="30921" x2="74255" y2="21711"/>
                        <a14:backgroundMark x1="74255" y1="21711" x2="63830" y2="17599"/>
                        <a14:backgroundMark x1="63830" y1="17599" x2="30426" y2="13651"/>
                        <a14:backgroundMark x1="30426" y1="13651" x2="15745" y2="13980"/>
                        <a14:backgroundMark x1="15745" y1="13980" x2="11702" y2="22533"/>
                        <a14:backgroundMark x1="11702" y1="22533" x2="18511" y2="37993"/>
                        <a14:backgroundMark x1="18511" y1="37993" x2="9574" y2="67928"/>
                        <a14:backgroundMark x1="9574" y1="67928" x2="13617" y2="89638"/>
                        <a14:backgroundMark x1="32340" y1="49178" x2="37660" y2="41283"/>
                        <a14:backgroundMark x1="37660" y1="41283" x2="47234" y2="36678"/>
                        <a14:backgroundMark x1="47234" y1="36678" x2="64255" y2="39474"/>
                        <a14:backgroundMark x1="64255" y1="39474" x2="69362" y2="45724"/>
                        <a14:backgroundMark x1="69362" y1="45724" x2="70426" y2="53783"/>
                        <a14:backgroundMark x1="70426" y1="53783" x2="61702" y2="67763"/>
                        <a14:backgroundMark x1="61702" y1="67763" x2="49362" y2="70395"/>
                        <a14:backgroundMark x1="49362" y1="70395" x2="42128" y2="63816"/>
                        <a14:backgroundMark x1="42128" y1="63816" x2="38298" y2="54770"/>
                        <a14:backgroundMark x1="38298" y1="54770" x2="39149" y2="47368"/>
                        <a14:backgroundMark x1="39149" y1="47368" x2="44681" y2="41118"/>
                        <a14:backgroundMark x1="44681" y1="41118" x2="55106" y2="36842"/>
                        <a14:backgroundMark x1="55106" y1="36842" x2="67660" y2="35362"/>
                        <a14:backgroundMark x1="67660" y1="35362" x2="77021" y2="37664"/>
                        <a14:backgroundMark x1="77021" y1="37664" x2="82128" y2="44079"/>
                        <a14:backgroundMark x1="82128" y1="44079" x2="79787" y2="54605"/>
                        <a14:backgroundMark x1="79787" y1="54605" x2="68936" y2="62829"/>
                        <a14:backgroundMark x1="68936" y1="62829" x2="53404" y2="65789"/>
                        <a14:backgroundMark x1="53404" y1="65789" x2="38723" y2="64309"/>
                        <a14:backgroundMark x1="38723" y1="64309" x2="32766" y2="59046"/>
                        <a14:backgroundMark x1="32766" y1="59046" x2="39149" y2="51645"/>
                        <a14:backgroundMark x1="39149" y1="51645" x2="60213" y2="45066"/>
                        <a14:backgroundMark x1="60213" y1="45066" x2="74255" y2="44079"/>
                        <a14:backgroundMark x1="74255" y1="44079" x2="81277" y2="48191"/>
                        <a14:backgroundMark x1="81277" y1="48191" x2="80426" y2="57237"/>
                        <a14:backgroundMark x1="80426" y1="57237" x2="71064" y2="63980"/>
                        <a14:backgroundMark x1="71064" y1="63980" x2="54468" y2="68421"/>
                        <a14:backgroundMark x1="54468" y1="68421" x2="41702" y2="68257"/>
                        <a14:backgroundMark x1="41702" y1="68257" x2="49574" y2="55592"/>
                        <a14:backgroundMark x1="49574" y1="55592" x2="65957" y2="51809"/>
                        <a14:backgroundMark x1="65957" y1="51809" x2="77872" y2="59375"/>
                        <a14:backgroundMark x1="77872" y1="59375" x2="68085" y2="69408"/>
                        <a14:backgroundMark x1="68085" y1="69408" x2="50638" y2="74507"/>
                        <a14:backgroundMark x1="50638" y1="74507" x2="38511" y2="74178"/>
                        <a14:backgroundMark x1="38511" y1="74178" x2="48511" y2="63980"/>
                        <a14:backgroundMark x1="48511" y1="63980" x2="60638" y2="62007"/>
                        <a14:backgroundMark x1="60638" y1="62007" x2="58723" y2="69901"/>
                        <a14:backgroundMark x1="58723" y1="69901" x2="48298" y2="67599"/>
                        <a14:backgroundMark x1="48298" y1="67599" x2="37872" y2="75164"/>
                        <a14:backgroundMark x1="37872" y1="75164" x2="33617" y2="69243"/>
                        <a14:backgroundMark x1="33617" y1="69243" x2="46383" y2="66612"/>
                        <a14:backgroundMark x1="46383" y1="66612" x2="57872" y2="69572"/>
                        <a14:backgroundMark x1="57872" y1="69572" x2="48936" y2="72533"/>
                        <a14:backgroundMark x1="48936" y1="72533" x2="47447" y2="81908"/>
                        <a14:backgroundMark x1="31277" y1="83553" x2="23191" y2="71382"/>
                        <a14:backgroundMark x1="23191" y1="71382" x2="28298" y2="52961"/>
                        <a14:backgroundMark x1="28298" y1="52961" x2="45745" y2="33388"/>
                        <a14:backgroundMark x1="45745" y1="33388" x2="46809" y2="18586"/>
                        <a14:backgroundMark x1="46809" y1="18586" x2="58511" y2="10362"/>
                        <a14:backgroundMark x1="58511" y1="10362" x2="69574" y2="9539"/>
                        <a14:backgroundMark x1="69574" y1="9539" x2="81915" y2="11184"/>
                        <a14:backgroundMark x1="81915" y1="11184" x2="77660" y2="18257"/>
                        <a14:backgroundMark x1="77660" y1="18257" x2="67234" y2="21875"/>
                        <a14:backgroundMark x1="67234" y1="21875" x2="53830" y2="22862"/>
                        <a14:backgroundMark x1="53830" y1="22862" x2="44043" y2="21053"/>
                        <a14:backgroundMark x1="44043" y1="21053" x2="36170" y2="16941"/>
                        <a14:backgroundMark x1="36170" y1="16941" x2="45745" y2="6579"/>
                        <a14:backgroundMark x1="45745" y1="6579" x2="48047" y2="6071"/>
                        <a14:backgroundMark x1="79002" y1="6160" x2="82766" y2="12829"/>
                        <a14:backgroundMark x1="82766" y1="12829" x2="75106" y2="22039"/>
                        <a14:backgroundMark x1="75106" y1="22039" x2="64894" y2="27303"/>
                        <a14:backgroundMark x1="64894" y1="27303" x2="51277" y2="30099"/>
                        <a14:backgroundMark x1="51277" y1="30099" x2="41064" y2="29441"/>
                        <a14:backgroundMark x1="41064" y1="29441" x2="36809" y2="28618"/>
                        <a14:backgroundMark x1="19362" y1="88816" x2="87234" y2="90954"/>
                        <a14:backgroundMark x1="87234" y1="90954" x2="88511" y2="83882"/>
                        <a14:backgroundMark x1="88511" y1="83882" x2="87021" y2="52303"/>
                        <a14:backgroundMark x1="87021" y1="52303" x2="87234" y2="46382"/>
                        <a14:backgroundMark x1="87234" y1="46382" x2="85745" y2="35362"/>
                        <a14:backgroundMark x1="85745" y1="35362" x2="87872" y2="20888"/>
                        <a14:backgroundMark x1="87872" y1="20888" x2="77021" y2="16941"/>
                        <a14:backgroundMark x1="77021" y1="16941" x2="18511" y2="17599"/>
                        <a14:backgroundMark x1="18298" y1="17599" x2="18298" y2="17599"/>
                        <a14:backgroundMark x1="18298" y1="17599" x2="15957" y2="88816"/>
                        <a14:backgroundMark x1="10851" y1="92105" x2="54894" y2="89474"/>
                        <a14:backgroundMark x1="54894" y1="89474" x2="90213" y2="92270"/>
                        <a14:backgroundMark x1="90213" y1="92270" x2="91064" y2="86184"/>
                        <a14:backgroundMark x1="91064" y1="86184" x2="89362" y2="73684"/>
                        <a14:backgroundMark x1="89362" y1="73684" x2="89787" y2="66941"/>
                        <a14:backgroundMark x1="89787" y1="66941" x2="89362" y2="56743"/>
                        <a14:backgroundMark x1="89362" y1="56743" x2="89787" y2="17270"/>
                        <a14:backgroundMark x1="89787" y1="17270" x2="89149" y2="10855"/>
                        <a14:backgroundMark x1="89149" y1="10855" x2="15319" y2="7566"/>
                        <a14:backgroundMark x1="15319" y1="7566" x2="11277" y2="93257"/>
                        <a14:backgroundMark x1="11277" y1="93257" x2="12128" y2="91941"/>
                        <a14:backgroundMark x1="11277" y1="60526" x2="9149" y2="54112"/>
                        <a14:backgroundMark x1="9149" y1="54112" x2="12128" y2="34211"/>
                        <a14:backgroundMark x1="12128" y1="34211" x2="10638" y2="27961"/>
                        <a14:backgroundMark x1="10638" y1="27961" x2="12553" y2="22204"/>
                        <a14:backgroundMark x1="12553" y1="21875" x2="11064" y2="9046"/>
                        <a14:backgroundMark x1="11064" y1="9046" x2="16383" y2="7566"/>
                        <a14:backgroundMark x1="10213" y1="42599" x2="10426" y2="31908"/>
                        <a14:backgroundMark x1="11702" y1="29441" x2="12128" y2="17599"/>
                        <a14:backgroundMark x1="12128" y1="17599" x2="11064" y2="24013"/>
                        <a14:backgroundMark x1="11064" y1="24013" x2="8723" y2="17928"/>
                        <a14:backgroundMark x1="8723" y1="17928" x2="13191" y2="10362"/>
                        <a14:backgroundMark x1="37021" y1="8224" x2="83191" y2="6086"/>
                        <a14:backgroundMark x1="83191" y1="6086" x2="87447" y2="11678"/>
                        <a14:backgroundMark x1="87447" y1="11678" x2="87447" y2="12171"/>
                        <a14:backgroundMark x1="87447" y1="10855" x2="81702" y2="7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5751" y="5408170"/>
            <a:ext cx="1013305" cy="1886359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:a16="http://schemas.microsoft.com/office/drawing/2014/main" id="{712F3CE2-6A5C-474E-9AD0-D526273721A2}"/>
              </a:ext>
            </a:extLst>
          </p:cNvPr>
          <p:cNvSpPr txBox="1"/>
          <p:nvPr/>
        </p:nvSpPr>
        <p:spPr>
          <a:xfrm>
            <a:off x="7444820" y="5964495"/>
            <a:ext cx="163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  <a:cs typeface="Arabic Typesetting" panose="03020402040406030203" pitchFamily="66" charset="-78"/>
              </a:rPr>
              <a:t>Espacio Físico (suelo, sub suelo, zonas marítimas, aéreas)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8E3AFFDA-5AEA-418D-839A-6DCEE4FD1025}"/>
              </a:ext>
            </a:extLst>
          </p:cNvPr>
          <p:cNvSpPr txBox="1"/>
          <p:nvPr/>
        </p:nvSpPr>
        <p:spPr>
          <a:xfrm>
            <a:off x="6347118" y="2694924"/>
            <a:ext cx="883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Century" panose="02040604050505020304" pitchFamily="18" charset="0"/>
              </a:rPr>
              <a:t>LUGAR</a:t>
            </a:r>
            <a:endParaRPr lang="en-US" sz="1400" b="1" dirty="0">
              <a:latin typeface="Century" panose="02040604050505020304" pitchFamily="18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9FE9BC4A-D36B-47D1-9938-233A96D3A64E}"/>
              </a:ext>
            </a:extLst>
          </p:cNvPr>
          <p:cNvSpPr txBox="1"/>
          <p:nvPr/>
        </p:nvSpPr>
        <p:spPr>
          <a:xfrm>
            <a:off x="6381441" y="3434848"/>
            <a:ext cx="88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eorgia" panose="02040502050405020303" pitchFamily="18" charset="0"/>
              </a:rPr>
              <a:t>MEDIO</a:t>
            </a:r>
            <a:endParaRPr lang="en-US" sz="1200" b="1" dirty="0">
              <a:latin typeface="Georgia" panose="02040502050405020303" pitchFamily="18" charset="0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708E03EB-C7C1-4ACD-AF0E-40812FE05657}"/>
              </a:ext>
            </a:extLst>
          </p:cNvPr>
          <p:cNvSpPr txBox="1"/>
          <p:nvPr/>
        </p:nvSpPr>
        <p:spPr>
          <a:xfrm>
            <a:off x="6320837" y="4090139"/>
            <a:ext cx="100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Georgia" panose="02040502050405020303" pitchFamily="18" charset="0"/>
              </a:rPr>
              <a:t>REGIÓN</a:t>
            </a:r>
            <a:endParaRPr lang="en-US" sz="1400" b="1" dirty="0">
              <a:latin typeface="Georgia" panose="02040502050405020303" pitchFamily="18" charset="0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A9B9E55-20EF-45E1-9B20-BEF522551C64}"/>
              </a:ext>
            </a:extLst>
          </p:cNvPr>
          <p:cNvSpPr txBox="1"/>
          <p:nvPr/>
        </p:nvSpPr>
        <p:spPr>
          <a:xfrm>
            <a:off x="6263457" y="4899152"/>
            <a:ext cx="92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eorgia" panose="02040502050405020303" pitchFamily="18" charset="0"/>
              </a:rPr>
              <a:t>PAISAJE</a:t>
            </a:r>
            <a:endParaRPr lang="en-US" sz="1200" b="1" dirty="0">
              <a:latin typeface="Georgia" panose="02040502050405020303" pitchFamily="18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AB2F35F-CFAF-4DD6-8C1F-FFCEA5BFBE23}"/>
              </a:ext>
            </a:extLst>
          </p:cNvPr>
          <p:cNvSpPr txBox="1"/>
          <p:nvPr/>
        </p:nvSpPr>
        <p:spPr>
          <a:xfrm>
            <a:off x="5953863" y="6160677"/>
            <a:ext cx="126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eorgia" panose="02040502050405020303" pitchFamily="18" charset="0"/>
              </a:rPr>
              <a:t>TERRITORIO</a:t>
            </a:r>
            <a:endParaRPr lang="en-US" sz="1200" b="1" dirty="0">
              <a:latin typeface="Georgia" panose="02040502050405020303" pitchFamily="18" charset="0"/>
            </a:endParaRPr>
          </a:p>
        </p:txBody>
      </p: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2357AD03-E534-4D98-ACEA-BF5E1DC5DEF2}"/>
              </a:ext>
            </a:extLst>
          </p:cNvPr>
          <p:cNvCxnSpPr>
            <a:cxnSpLocks/>
          </p:cNvCxnSpPr>
          <p:nvPr/>
        </p:nvCxnSpPr>
        <p:spPr>
          <a:xfrm>
            <a:off x="4647679" y="1246442"/>
            <a:ext cx="0" cy="36597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de flecha 110">
            <a:extLst>
              <a:ext uri="{FF2B5EF4-FFF2-40B4-BE49-F238E27FC236}">
                <a16:creationId xmlns:a16="http://schemas.microsoft.com/office/drawing/2014/main" id="{DAC3E932-49AA-40F4-92A6-649575EF39E6}"/>
              </a:ext>
            </a:extLst>
          </p:cNvPr>
          <p:cNvCxnSpPr>
            <a:cxnSpLocks/>
          </p:cNvCxnSpPr>
          <p:nvPr/>
        </p:nvCxnSpPr>
        <p:spPr>
          <a:xfrm>
            <a:off x="7871039" y="1239091"/>
            <a:ext cx="0" cy="36597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775F8492-74B9-4B16-BA73-EDC9F8AB595A}"/>
              </a:ext>
            </a:extLst>
          </p:cNvPr>
          <p:cNvCxnSpPr>
            <a:cxnSpLocks/>
          </p:cNvCxnSpPr>
          <p:nvPr/>
        </p:nvCxnSpPr>
        <p:spPr>
          <a:xfrm>
            <a:off x="11122962" y="908285"/>
            <a:ext cx="0" cy="623307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3E24646-05E2-4A1A-85E2-C92616171E5A}"/>
              </a:ext>
            </a:extLst>
          </p:cNvPr>
          <p:cNvCxnSpPr>
            <a:cxnSpLocks/>
          </p:cNvCxnSpPr>
          <p:nvPr/>
        </p:nvCxnSpPr>
        <p:spPr>
          <a:xfrm>
            <a:off x="9042330" y="933329"/>
            <a:ext cx="2080632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F1AC95B9-362A-43B7-AA1E-0FC5DCF73BD5}"/>
              </a:ext>
            </a:extLst>
          </p:cNvPr>
          <p:cNvCxnSpPr>
            <a:cxnSpLocks/>
          </p:cNvCxnSpPr>
          <p:nvPr/>
        </p:nvCxnSpPr>
        <p:spPr>
          <a:xfrm flipH="1">
            <a:off x="10968355" y="2217228"/>
            <a:ext cx="16002" cy="381185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63355A71-1E87-46A8-BA39-DD70AB836624}"/>
              </a:ext>
            </a:extLst>
          </p:cNvPr>
          <p:cNvCxnSpPr>
            <a:cxnSpLocks/>
          </p:cNvCxnSpPr>
          <p:nvPr/>
        </p:nvCxnSpPr>
        <p:spPr>
          <a:xfrm rot="5400000">
            <a:off x="10778926" y="2849609"/>
            <a:ext cx="0" cy="410862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EB9C4B1B-2C63-415F-95F9-98C7E2C6F2E1}"/>
              </a:ext>
            </a:extLst>
          </p:cNvPr>
          <p:cNvCxnSpPr>
            <a:cxnSpLocks/>
          </p:cNvCxnSpPr>
          <p:nvPr/>
        </p:nvCxnSpPr>
        <p:spPr>
          <a:xfrm rot="5400000">
            <a:off x="10778926" y="3880364"/>
            <a:ext cx="0" cy="410862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8E4E56B1-FDC9-479E-BB86-F594FF9602D9}"/>
              </a:ext>
            </a:extLst>
          </p:cNvPr>
          <p:cNvCxnSpPr>
            <a:cxnSpLocks/>
          </p:cNvCxnSpPr>
          <p:nvPr/>
        </p:nvCxnSpPr>
        <p:spPr>
          <a:xfrm rot="5400000">
            <a:off x="10764748" y="4699369"/>
            <a:ext cx="0" cy="410862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26AC69E9-278D-434B-A3B0-0DCD9A961881}"/>
              </a:ext>
            </a:extLst>
          </p:cNvPr>
          <p:cNvCxnSpPr>
            <a:cxnSpLocks/>
          </p:cNvCxnSpPr>
          <p:nvPr/>
        </p:nvCxnSpPr>
        <p:spPr>
          <a:xfrm flipH="1">
            <a:off x="10968355" y="4877122"/>
            <a:ext cx="205431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4D9810E0-9E67-4C0D-BD4A-9F0BBDCB6519}"/>
              </a:ext>
            </a:extLst>
          </p:cNvPr>
          <p:cNvCxnSpPr>
            <a:cxnSpLocks/>
            <a:stCxn id="69" idx="1"/>
          </p:cNvCxnSpPr>
          <p:nvPr/>
        </p:nvCxnSpPr>
        <p:spPr>
          <a:xfrm flipH="1" flipV="1">
            <a:off x="10984358" y="3565360"/>
            <a:ext cx="311228" cy="256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ectángulo 1023">
            <a:extLst>
              <a:ext uri="{FF2B5EF4-FFF2-40B4-BE49-F238E27FC236}">
                <a16:creationId xmlns:a16="http://schemas.microsoft.com/office/drawing/2014/main" id="{FFB0CB50-023A-4CD8-A88B-17806171058E}"/>
              </a:ext>
            </a:extLst>
          </p:cNvPr>
          <p:cNvSpPr/>
          <p:nvPr/>
        </p:nvSpPr>
        <p:spPr>
          <a:xfrm>
            <a:off x="6361464" y="2604520"/>
            <a:ext cx="790259" cy="4636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458863E7-416E-40B2-9260-158FA98E6566}"/>
              </a:ext>
            </a:extLst>
          </p:cNvPr>
          <p:cNvSpPr/>
          <p:nvPr/>
        </p:nvSpPr>
        <p:spPr>
          <a:xfrm>
            <a:off x="6385506" y="3289114"/>
            <a:ext cx="715435" cy="5293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1757FDDE-DD64-4BE7-88F1-BE5AAFA1024B}"/>
              </a:ext>
            </a:extLst>
          </p:cNvPr>
          <p:cNvSpPr/>
          <p:nvPr/>
        </p:nvSpPr>
        <p:spPr>
          <a:xfrm>
            <a:off x="6309549" y="4000906"/>
            <a:ext cx="950847" cy="4673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E9E7A987-269B-4A83-84AB-2B8EA6440E88}"/>
              </a:ext>
            </a:extLst>
          </p:cNvPr>
          <p:cNvSpPr/>
          <p:nvPr/>
        </p:nvSpPr>
        <p:spPr>
          <a:xfrm>
            <a:off x="6306560" y="4807889"/>
            <a:ext cx="815202" cy="4673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8CE31C87-36B8-4EC0-84F7-4F6569F737AA}"/>
              </a:ext>
            </a:extLst>
          </p:cNvPr>
          <p:cNvSpPr/>
          <p:nvPr/>
        </p:nvSpPr>
        <p:spPr>
          <a:xfrm>
            <a:off x="5996031" y="6093801"/>
            <a:ext cx="1180635" cy="4673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0D3DCCCC-F202-4162-867A-E7FC09088A15}"/>
              </a:ext>
            </a:extLst>
          </p:cNvPr>
          <p:cNvCxnSpPr>
            <a:cxnSpLocks/>
          </p:cNvCxnSpPr>
          <p:nvPr/>
        </p:nvCxnSpPr>
        <p:spPr>
          <a:xfrm>
            <a:off x="4762663" y="2167854"/>
            <a:ext cx="24788" cy="3346446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AB9A896F-B842-43AC-9B73-D7C00DB1588A}"/>
              </a:ext>
            </a:extLst>
          </p:cNvPr>
          <p:cNvCxnSpPr>
            <a:cxnSpLocks/>
          </p:cNvCxnSpPr>
          <p:nvPr/>
        </p:nvCxnSpPr>
        <p:spPr>
          <a:xfrm>
            <a:off x="106705" y="1874084"/>
            <a:ext cx="16453" cy="420925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C9750109-FDE0-48D1-80C3-25ACC1072A9F}"/>
              </a:ext>
            </a:extLst>
          </p:cNvPr>
          <p:cNvCxnSpPr>
            <a:cxnSpLocks/>
          </p:cNvCxnSpPr>
          <p:nvPr/>
        </p:nvCxnSpPr>
        <p:spPr>
          <a:xfrm>
            <a:off x="106705" y="1879297"/>
            <a:ext cx="503685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B8472718-2940-471A-B649-4BFEFD6440ED}"/>
              </a:ext>
            </a:extLst>
          </p:cNvPr>
          <p:cNvCxnSpPr>
            <a:cxnSpLocks/>
          </p:cNvCxnSpPr>
          <p:nvPr/>
        </p:nvCxnSpPr>
        <p:spPr>
          <a:xfrm flipH="1">
            <a:off x="6070412" y="1879297"/>
            <a:ext cx="27017" cy="4015611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149">
            <a:extLst>
              <a:ext uri="{FF2B5EF4-FFF2-40B4-BE49-F238E27FC236}">
                <a16:creationId xmlns:a16="http://schemas.microsoft.com/office/drawing/2014/main" id="{1290B760-0448-452A-A0FE-3A4E0A6E8A7D}"/>
              </a:ext>
            </a:extLst>
          </p:cNvPr>
          <p:cNvCxnSpPr>
            <a:cxnSpLocks/>
          </p:cNvCxnSpPr>
          <p:nvPr/>
        </p:nvCxnSpPr>
        <p:spPr>
          <a:xfrm>
            <a:off x="6116372" y="2865452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de flecha 151">
            <a:extLst>
              <a:ext uri="{FF2B5EF4-FFF2-40B4-BE49-F238E27FC236}">
                <a16:creationId xmlns:a16="http://schemas.microsoft.com/office/drawing/2014/main" id="{F937DF85-E0C3-4C4B-AAAA-90D1609B0266}"/>
              </a:ext>
            </a:extLst>
          </p:cNvPr>
          <p:cNvCxnSpPr>
            <a:cxnSpLocks/>
          </p:cNvCxnSpPr>
          <p:nvPr/>
        </p:nvCxnSpPr>
        <p:spPr>
          <a:xfrm>
            <a:off x="6120743" y="3606377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de flecha 152">
            <a:extLst>
              <a:ext uri="{FF2B5EF4-FFF2-40B4-BE49-F238E27FC236}">
                <a16:creationId xmlns:a16="http://schemas.microsoft.com/office/drawing/2014/main" id="{AD093584-6CE4-4BE6-A75B-3FC6D7D2F333}"/>
              </a:ext>
            </a:extLst>
          </p:cNvPr>
          <p:cNvCxnSpPr>
            <a:cxnSpLocks/>
            <a:endCxn id="133" idx="1"/>
          </p:cNvCxnSpPr>
          <p:nvPr/>
        </p:nvCxnSpPr>
        <p:spPr>
          <a:xfrm flipV="1">
            <a:off x="6119445" y="4234583"/>
            <a:ext cx="190104" cy="4484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154">
            <a:extLst>
              <a:ext uri="{FF2B5EF4-FFF2-40B4-BE49-F238E27FC236}">
                <a16:creationId xmlns:a16="http://schemas.microsoft.com/office/drawing/2014/main" id="{29B166ED-4FF5-4E22-A019-3506D68BAC1B}"/>
              </a:ext>
            </a:extLst>
          </p:cNvPr>
          <p:cNvCxnSpPr>
            <a:cxnSpLocks/>
          </p:cNvCxnSpPr>
          <p:nvPr/>
        </p:nvCxnSpPr>
        <p:spPr>
          <a:xfrm>
            <a:off x="6055314" y="5054644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de flecha 155">
            <a:extLst>
              <a:ext uri="{FF2B5EF4-FFF2-40B4-BE49-F238E27FC236}">
                <a16:creationId xmlns:a16="http://schemas.microsoft.com/office/drawing/2014/main" id="{8F9C956D-1AED-45BB-AB45-FD17D3B4E118}"/>
              </a:ext>
            </a:extLst>
          </p:cNvPr>
          <p:cNvCxnSpPr>
            <a:cxnSpLocks/>
          </p:cNvCxnSpPr>
          <p:nvPr/>
        </p:nvCxnSpPr>
        <p:spPr>
          <a:xfrm rot="5400000">
            <a:off x="5933462" y="5969717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57A77EEF-037B-47D8-A4E4-2E53CB0C5057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7177535" y="2779420"/>
            <a:ext cx="223778" cy="204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316D04AB-EF65-40B2-8AF0-86353C8552B5}"/>
              </a:ext>
            </a:extLst>
          </p:cNvPr>
          <p:cNvCxnSpPr>
            <a:cxnSpLocks/>
          </p:cNvCxnSpPr>
          <p:nvPr/>
        </p:nvCxnSpPr>
        <p:spPr>
          <a:xfrm flipH="1" flipV="1">
            <a:off x="7124921" y="3627846"/>
            <a:ext cx="223778" cy="204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de flecha 165">
            <a:extLst>
              <a:ext uri="{FF2B5EF4-FFF2-40B4-BE49-F238E27FC236}">
                <a16:creationId xmlns:a16="http://schemas.microsoft.com/office/drawing/2014/main" id="{0B40D298-8C54-4F99-8D53-E06AD30E1433}"/>
              </a:ext>
            </a:extLst>
          </p:cNvPr>
          <p:cNvCxnSpPr>
            <a:cxnSpLocks/>
          </p:cNvCxnSpPr>
          <p:nvPr/>
        </p:nvCxnSpPr>
        <p:spPr>
          <a:xfrm>
            <a:off x="77668" y="2473715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de flecha 167">
            <a:extLst>
              <a:ext uri="{FF2B5EF4-FFF2-40B4-BE49-F238E27FC236}">
                <a16:creationId xmlns:a16="http://schemas.microsoft.com/office/drawing/2014/main" id="{0DA23C0A-4431-4D01-B250-25D36C4113C6}"/>
              </a:ext>
            </a:extLst>
          </p:cNvPr>
          <p:cNvCxnSpPr>
            <a:cxnSpLocks/>
          </p:cNvCxnSpPr>
          <p:nvPr/>
        </p:nvCxnSpPr>
        <p:spPr>
          <a:xfrm>
            <a:off x="134532" y="3335806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CDFAB45B-AF21-4190-BD75-EF62A8F52F1F}"/>
              </a:ext>
            </a:extLst>
          </p:cNvPr>
          <p:cNvCxnSpPr>
            <a:cxnSpLocks/>
          </p:cNvCxnSpPr>
          <p:nvPr/>
        </p:nvCxnSpPr>
        <p:spPr>
          <a:xfrm>
            <a:off x="123158" y="4293427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AA1BE7DC-939F-4201-8768-C66D1D6D5D19}"/>
              </a:ext>
            </a:extLst>
          </p:cNvPr>
          <p:cNvCxnSpPr>
            <a:cxnSpLocks/>
          </p:cNvCxnSpPr>
          <p:nvPr/>
        </p:nvCxnSpPr>
        <p:spPr>
          <a:xfrm>
            <a:off x="139078" y="5196453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de flecha 170">
            <a:extLst>
              <a:ext uri="{FF2B5EF4-FFF2-40B4-BE49-F238E27FC236}">
                <a16:creationId xmlns:a16="http://schemas.microsoft.com/office/drawing/2014/main" id="{D140206A-5D38-4A99-8E4F-CCA8ABCA0586}"/>
              </a:ext>
            </a:extLst>
          </p:cNvPr>
          <p:cNvCxnSpPr>
            <a:cxnSpLocks/>
          </p:cNvCxnSpPr>
          <p:nvPr/>
        </p:nvCxnSpPr>
        <p:spPr>
          <a:xfrm>
            <a:off x="139078" y="6069916"/>
            <a:ext cx="273896" cy="7755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id="{C203F8C7-4765-4CD0-BB9D-13517971C93A}"/>
              </a:ext>
            </a:extLst>
          </p:cNvPr>
          <p:cNvCxnSpPr>
            <a:cxnSpLocks/>
          </p:cNvCxnSpPr>
          <p:nvPr/>
        </p:nvCxnSpPr>
        <p:spPr>
          <a:xfrm flipH="1">
            <a:off x="4498334" y="2625197"/>
            <a:ext cx="276723" cy="3707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1A1ED250-F425-49AB-B216-ACE816283AE6}"/>
              </a:ext>
            </a:extLst>
          </p:cNvPr>
          <p:cNvCxnSpPr>
            <a:cxnSpLocks/>
          </p:cNvCxnSpPr>
          <p:nvPr/>
        </p:nvCxnSpPr>
        <p:spPr>
          <a:xfrm flipH="1">
            <a:off x="4790837" y="3043628"/>
            <a:ext cx="151104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1F04022C-A910-4EC5-A218-82E974C22AFC}"/>
              </a:ext>
            </a:extLst>
          </p:cNvPr>
          <p:cNvCxnSpPr>
            <a:cxnSpLocks/>
          </p:cNvCxnSpPr>
          <p:nvPr/>
        </p:nvCxnSpPr>
        <p:spPr>
          <a:xfrm flipH="1">
            <a:off x="4474151" y="3855386"/>
            <a:ext cx="276723" cy="3707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CE1A6DBD-DAE2-49EA-B485-43A0633C6947}"/>
              </a:ext>
            </a:extLst>
          </p:cNvPr>
          <p:cNvCxnSpPr>
            <a:cxnSpLocks/>
          </p:cNvCxnSpPr>
          <p:nvPr/>
        </p:nvCxnSpPr>
        <p:spPr>
          <a:xfrm flipH="1">
            <a:off x="4800684" y="4383382"/>
            <a:ext cx="184473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E95DF2BC-3FF1-4438-BE15-3CDE1F8FB560}"/>
              </a:ext>
            </a:extLst>
          </p:cNvPr>
          <p:cNvCxnSpPr>
            <a:cxnSpLocks/>
          </p:cNvCxnSpPr>
          <p:nvPr/>
        </p:nvCxnSpPr>
        <p:spPr>
          <a:xfrm flipH="1">
            <a:off x="4611885" y="5491124"/>
            <a:ext cx="184473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824244F0-8F6B-4247-9360-31F5B853E520}"/>
              </a:ext>
            </a:extLst>
          </p:cNvPr>
          <p:cNvCxnSpPr>
            <a:cxnSpLocks/>
          </p:cNvCxnSpPr>
          <p:nvPr/>
        </p:nvCxnSpPr>
        <p:spPr>
          <a:xfrm flipH="1" flipV="1">
            <a:off x="7141633" y="5060794"/>
            <a:ext cx="223778" cy="204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58087F4B-4302-4907-9DAF-73002A486B82}"/>
              </a:ext>
            </a:extLst>
          </p:cNvPr>
          <p:cNvCxnSpPr>
            <a:cxnSpLocks/>
          </p:cNvCxnSpPr>
          <p:nvPr/>
        </p:nvCxnSpPr>
        <p:spPr>
          <a:xfrm flipH="1" flipV="1">
            <a:off x="7198306" y="6345892"/>
            <a:ext cx="223778" cy="2044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11C6920E-2E7F-4655-A72D-B151FFD5DF8F}"/>
              </a:ext>
            </a:extLst>
          </p:cNvPr>
          <p:cNvCxnSpPr>
            <a:cxnSpLocks/>
            <a:endCxn id="133" idx="3"/>
          </p:cNvCxnSpPr>
          <p:nvPr/>
        </p:nvCxnSpPr>
        <p:spPr>
          <a:xfrm flipH="1" flipV="1">
            <a:off x="7260396" y="4234583"/>
            <a:ext cx="158640" cy="11092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Resultado de imagen para dibujo ubicacion">
            <a:extLst>
              <a:ext uri="{FF2B5EF4-FFF2-40B4-BE49-F238E27FC236}">
                <a16:creationId xmlns:a16="http://schemas.microsoft.com/office/drawing/2014/main" id="{D6BC60AA-821B-4515-A88D-D2E66CF1F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 t="29675" r="33531" b="31606"/>
          <a:stretch/>
        </p:blipFill>
        <p:spPr bwMode="auto">
          <a:xfrm>
            <a:off x="3048545" y="2297364"/>
            <a:ext cx="628552" cy="7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dibujo de mexico">
            <a:extLst>
              <a:ext uri="{FF2B5EF4-FFF2-40B4-BE49-F238E27FC236}">
                <a16:creationId xmlns:a16="http://schemas.microsoft.com/office/drawing/2014/main" id="{7418E11A-1660-4A20-94D1-0F41393A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20" b="94539" l="6000" r="95867">
                        <a14:foregroundMark x1="7200" y1="12618" x2="7200" y2="12618"/>
                        <a14:foregroundMark x1="6000" y1="4708" x2="6000" y2="4708"/>
                        <a14:foregroundMark x1="95867" y1="68362" x2="95867" y2="68362"/>
                        <a14:foregroundMark x1="80267" y1="94539" x2="80267" y2="9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05" y="3117527"/>
            <a:ext cx="701419" cy="4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dibujo de diversidad">
            <a:extLst>
              <a:ext uri="{FF2B5EF4-FFF2-40B4-BE49-F238E27FC236}">
                <a16:creationId xmlns:a16="http://schemas.microsoft.com/office/drawing/2014/main" id="{958FF999-9589-42A8-AD4B-4B8FD860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53" y="3916615"/>
            <a:ext cx="765840" cy="7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dibujo de cadena">
            <a:extLst>
              <a:ext uri="{FF2B5EF4-FFF2-40B4-BE49-F238E27FC236}">
                <a16:creationId xmlns:a16="http://schemas.microsoft.com/office/drawing/2014/main" id="{5B191FA2-2E53-4F0B-B367-2B9BD92B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0" b="88672" l="8594" r="90430">
                        <a14:foregroundMark x1="21289" y1="21191" x2="21289" y2="21191"/>
                        <a14:foregroundMark x1="19336" y1="13770" x2="19336" y2="13770"/>
                        <a14:foregroundMark x1="11914" y1="24023" x2="11914" y2="24023"/>
                        <a14:foregroundMark x1="8691" y1="26953" x2="8691" y2="26953"/>
                        <a14:foregroundMark x1="25586" y1="37793" x2="25586" y2="37793"/>
                        <a14:foregroundMark x1="42383" y1="48926" x2="42383" y2="48926"/>
                        <a14:foregroundMark x1="56445" y1="55078" x2="56445" y2="55078"/>
                        <a14:foregroundMark x1="76367" y1="65234" x2="76367" y2="65234"/>
                        <a14:foregroundMark x1="86719" y1="69824" x2="86719" y2="69824"/>
                        <a14:foregroundMark x1="82617" y1="83984" x2="82617" y2="83984"/>
                        <a14:foregroundMark x1="90527" y1="77441" x2="90527" y2="77441"/>
                        <a14:foregroundMark x1="83789" y1="88672" x2="83789" y2="8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4" t="10226" r="6955" b="8832"/>
          <a:stretch/>
        </p:blipFill>
        <p:spPr bwMode="auto">
          <a:xfrm>
            <a:off x="4953457" y="4513495"/>
            <a:ext cx="737334" cy="6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>
            <a:extLst>
              <a:ext uri="{FF2B5EF4-FFF2-40B4-BE49-F238E27FC236}">
                <a16:creationId xmlns:a16="http://schemas.microsoft.com/office/drawing/2014/main" id="{92137133-48A7-4FCC-B744-884F984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97" y="5550459"/>
            <a:ext cx="666911" cy="6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flechas de cambio">
            <a:extLst>
              <a:ext uri="{FF2B5EF4-FFF2-40B4-BE49-F238E27FC236}">
                <a16:creationId xmlns:a16="http://schemas.microsoft.com/office/drawing/2014/main" id="{5A6BC4EF-77E7-4E4A-9727-D244D92F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85" b="89617" l="2716" r="97604">
                        <a14:foregroundMark x1="3035" y1="30032" x2="3035" y2="30032"/>
                        <a14:foregroundMark x1="27316" y1="70447" x2="27316" y2="70447"/>
                        <a14:foregroundMark x1="95367" y1="69010" x2="95367" y2="69010"/>
                        <a14:foregroundMark x1="97604" y1="62300" x2="97604" y2="6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127">
            <a:off x="4015912" y="5782972"/>
            <a:ext cx="381243" cy="3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ángulo 125">
            <a:extLst>
              <a:ext uri="{FF2B5EF4-FFF2-40B4-BE49-F238E27FC236}">
                <a16:creationId xmlns:a16="http://schemas.microsoft.com/office/drawing/2014/main" id="{62768C48-5E0C-4070-9DE0-CBFB3FFFA381}"/>
              </a:ext>
            </a:extLst>
          </p:cNvPr>
          <p:cNvSpPr/>
          <p:nvPr/>
        </p:nvSpPr>
        <p:spPr>
          <a:xfrm>
            <a:off x="3274000" y="432829"/>
            <a:ext cx="886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¿Qué es?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040" name="Picture 16" descr="Resultado de imagen para croquis">
            <a:extLst>
              <a:ext uri="{FF2B5EF4-FFF2-40B4-BE49-F238E27FC236}">
                <a16:creationId xmlns:a16="http://schemas.microsoft.com/office/drawing/2014/main" id="{3B2FECB7-DE95-4617-AC6F-B88244E4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194" y="2726140"/>
            <a:ext cx="787828" cy="6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mapa">
            <a:extLst>
              <a:ext uri="{FF2B5EF4-FFF2-40B4-BE49-F238E27FC236}">
                <a16:creationId xmlns:a16="http://schemas.microsoft.com/office/drawing/2014/main" id="{EE463104-5957-464C-AD0D-C55260B2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267" b="93467" l="4500" r="95250">
                        <a14:foregroundMark x1="11833" y1="4267" x2="11833" y2="4267"/>
                        <a14:foregroundMark x1="4583" y1="7467" x2="4583" y2="7467"/>
                        <a14:foregroundMark x1="14333" y1="36000" x2="14333" y2="36000"/>
                        <a14:foregroundMark x1="16000" y1="42000" x2="16000" y2="42000"/>
                        <a14:foregroundMark x1="16000" y1="42533" x2="16000" y2="42533"/>
                        <a14:foregroundMark x1="16000" y1="40133" x2="12333" y2="32267"/>
                        <a14:foregroundMark x1="12333" y1="32267" x2="12333" y2="32267"/>
                        <a14:foregroundMark x1="12333" y1="32267" x2="21083" y2="51867"/>
                        <a14:foregroundMark x1="12000" y1="32000" x2="15750" y2="40133"/>
                        <a14:foregroundMark x1="15750" y1="40133" x2="16167" y2="45733"/>
                        <a14:foregroundMark x1="96750" y1="67200" x2="86583" y2="80267"/>
                        <a14:foregroundMark x1="86583" y1="80267" x2="93583" y2="62267"/>
                        <a14:foregroundMark x1="93583" y1="62267" x2="95250" y2="67733"/>
                        <a14:foregroundMark x1="69333" y1="80400" x2="62833" y2="72000"/>
                        <a14:foregroundMark x1="62833" y1="72000" x2="73417" y2="83467"/>
                        <a14:foregroundMark x1="73417" y1="83467" x2="75250" y2="84133"/>
                        <a14:foregroundMark x1="87333" y1="90133" x2="81583" y2="93467"/>
                        <a14:foregroundMark x1="81583" y1="93467" x2="61250" y2="89333"/>
                        <a14:foregroundMark x1="61250" y1="89333" x2="59917" y2="87733"/>
                        <a14:foregroundMark x1="63750" y1="65600" x2="68833" y2="77733"/>
                        <a14:foregroundMark x1="11667" y1="31733" x2="18917" y2="50800"/>
                        <a14:foregroundMark x1="10000" y1="32000" x2="16333" y2="40133"/>
                        <a14:foregroundMark x1="16333" y1="40133" x2="19083" y2="49067"/>
                        <a14:foregroundMark x1="19083" y1="49067" x2="15333" y2="41333"/>
                        <a14:foregroundMark x1="15333" y1="41333" x2="15167" y2="41200"/>
                        <a14:foregroundMark x1="63917" y1="67200" x2="69167" y2="80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64" y="3032029"/>
            <a:ext cx="936216" cy="5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atlas">
            <a:extLst>
              <a:ext uri="{FF2B5EF4-FFF2-40B4-BE49-F238E27FC236}">
                <a16:creationId xmlns:a16="http://schemas.microsoft.com/office/drawing/2014/main" id="{43FC5287-83DE-4B5C-A957-0CD78D6B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740" y="3652867"/>
            <a:ext cx="666189" cy="7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dibujo de globo terraqueo">
            <a:extLst>
              <a:ext uri="{FF2B5EF4-FFF2-40B4-BE49-F238E27FC236}">
                <a16:creationId xmlns:a16="http://schemas.microsoft.com/office/drawing/2014/main" id="{C34B77F1-F808-4630-A330-C5A999D9F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745" b="96809" l="22000" r="74167">
                        <a14:foregroundMark x1="22000" y1="37447" x2="22000" y2="37447"/>
                        <a14:foregroundMark x1="69167" y1="23191" x2="69167" y2="23191"/>
                        <a14:foregroundMark x1="56667" y1="5957" x2="56667" y2="5957"/>
                        <a14:foregroundMark x1="73667" y1="44255" x2="73667" y2="44255"/>
                        <a14:foregroundMark x1="43500" y1="85319" x2="43500" y2="85319"/>
                        <a14:foregroundMark x1="48667" y1="95319" x2="48667" y2="95319"/>
                        <a14:foregroundMark x1="48667" y1="96596" x2="48667" y2="96596"/>
                        <a14:foregroundMark x1="52167" y1="96809" x2="52167" y2="96809"/>
                        <a14:foregroundMark x1="74167" y1="38723" x2="74167" y2="3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21617"/>
          <a:stretch/>
        </p:blipFill>
        <p:spPr bwMode="auto">
          <a:xfrm rot="1668881">
            <a:off x="9508276" y="3609189"/>
            <a:ext cx="441802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fotografia aerea">
            <a:extLst>
              <a:ext uri="{FF2B5EF4-FFF2-40B4-BE49-F238E27FC236}">
                <a16:creationId xmlns:a16="http://schemas.microsoft.com/office/drawing/2014/main" id="{D785801D-D0DD-4EA3-AFF2-A1514500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61" y="5166815"/>
            <a:ext cx="1010440" cy="6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imagen satelital">
            <a:extLst>
              <a:ext uri="{FF2B5EF4-FFF2-40B4-BE49-F238E27FC236}">
                <a16:creationId xmlns:a16="http://schemas.microsoft.com/office/drawing/2014/main" id="{1F69700A-7FC6-4E31-B797-AE406BEF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69" y="5177590"/>
            <a:ext cx="1196479" cy="6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n para sistema de informacion geografica">
            <a:extLst>
              <a:ext uri="{FF2B5EF4-FFF2-40B4-BE49-F238E27FC236}">
                <a16:creationId xmlns:a16="http://schemas.microsoft.com/office/drawing/2014/main" id="{D5E1979C-8882-4047-8487-636AC207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601" y="6228205"/>
            <a:ext cx="1089421" cy="6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1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EEC235-9A61-4CA4-9277-15C6B84BE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49914"/>
              </p:ext>
            </p:extLst>
          </p:nvPr>
        </p:nvGraphicFramePr>
        <p:xfrm>
          <a:off x="130036" y="1853347"/>
          <a:ext cx="11834190" cy="46648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2402">
                  <a:extLst>
                    <a:ext uri="{9D8B030D-6E8A-4147-A177-3AD203B41FA5}">
                      <a16:colId xmlns:a16="http://schemas.microsoft.com/office/drawing/2014/main" val="4026162797"/>
                    </a:ext>
                  </a:extLst>
                </a:gridCol>
                <a:gridCol w="2774938">
                  <a:extLst>
                    <a:ext uri="{9D8B030D-6E8A-4147-A177-3AD203B41FA5}">
                      <a16:colId xmlns:a16="http://schemas.microsoft.com/office/drawing/2014/main" val="969577259"/>
                    </a:ext>
                  </a:extLst>
                </a:gridCol>
                <a:gridCol w="2513760">
                  <a:extLst>
                    <a:ext uri="{9D8B030D-6E8A-4147-A177-3AD203B41FA5}">
                      <a16:colId xmlns:a16="http://schemas.microsoft.com/office/drawing/2014/main" val="3674412899"/>
                    </a:ext>
                  </a:extLst>
                </a:gridCol>
                <a:gridCol w="2514804">
                  <a:extLst>
                    <a:ext uri="{9D8B030D-6E8A-4147-A177-3AD203B41FA5}">
                      <a16:colId xmlns:a16="http://schemas.microsoft.com/office/drawing/2014/main" val="528726916"/>
                    </a:ext>
                  </a:extLst>
                </a:gridCol>
                <a:gridCol w="2958286">
                  <a:extLst>
                    <a:ext uri="{9D8B030D-6E8A-4147-A177-3AD203B41FA5}">
                      <a16:colId xmlns:a16="http://schemas.microsoft.com/office/drawing/2014/main" val="3096104125"/>
                    </a:ext>
                  </a:extLst>
                </a:gridCol>
              </a:tblGrid>
              <a:tr h="204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Criterios a evaluar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Estratégico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Autónomo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Resolutivo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Receptivo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2089797422"/>
                  </a:ext>
                </a:extLst>
              </a:tr>
              <a:tr h="517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Concepto Principal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El concepto principal es adecuado y pertinente con el tema y la pregunta de enfoque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 El concepto principal es relevante dentro del tema pero no presenta pregunta de enfoque.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El concepto principal pertenece al tema, pero no se fundamental ni responde a la pregunta de enfoque.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 El concepto principal no tiene relación con el tema ni presenta pregunta de enfoque.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3424969012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Conceptos subordinados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Incluye todos los conceptos importantes que representa la información principal del tema o pregunta de enfoque.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Incluye la mayoría de los conceptos importantes que representan la información principal del tema o pregunta de enfoque.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Faltan la mayoría de los conceptos importantes que representan la información principal del tema o pregunta de enfoque. Repite algún concepto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Incluye solo algunos de los conceptos importantes que representan la información principal del tema o pregunta de enfoque, pero faltan los más significativos.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3110900012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Palabras de enlace y proposiciones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La mayor parte de las proposiciones son válidas de acuerdo a la pregunta de enfoque o tema y representan la información principal.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Algunas de las proposiciones son invalidadas o no representan la información principal del tema o pregunta de enfoque.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Solo algunas de las proposiciones son válidas de acuerdo al tema o la pregunta de enfoque.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proposiciones inválidas de acuerdo al tema con enlaces que describen una relación inexistente, afirmaciones  vagas y/o falsas.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1128831884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Enlaces cruzados y Creatividad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Integra enlaces creativos y novedosos.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Muestra enlaces cruzados adecuados gramaticalmente pertinentes y relevantes en términos de la información principal del tema.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enlaces cruzados adecuados gramaticalmente pero un tanto irrelevantes en términos de la información principal del tema.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algunos niveles y enlaces redundantes, o erróneos tanto gramaticalmente como en términos de la información principal del tema.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3420118180"/>
                  </a:ext>
                </a:extLst>
              </a:tr>
              <a:tr h="62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Jerarquía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Todos los conceptos están ordenados jerárquicamente. Presenta niveles jerárquicos  y  ramificaciones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Todos los conceptos están ordenados jerárquicamente. Se presentan al menos tres niveles jerárquicos y  ramificaciones.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Se presentan  niveles jerárquicos, pero uno de ellos corresponde al nivel de ejemplo y presenta algunas ramificaciones.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La estructura del mapa es lineal o no presenta una organización jerárquica.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3296883558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Estructura (complejidad estructural)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estructura jerárquica completa y equilibrada, con una organización clara y de fácil interpretación.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una estructura jerárquica clara, equilibrada pero un tanto simple o un poco desequilibrada pero clara y de fácil interpretación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Presenta una estructura jerárquica desordenada y simple pero no equilibrada.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Mapa lineal, con varias secuencias de oraciones largas hacia los lados o hacia abajo; o bien, presenta una estructura ilegible, desorganizada, caótica o difícil de interpretar.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444071316"/>
                  </a:ext>
                </a:extLst>
              </a:tr>
              <a:tr h="99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944" marR="39944" marT="0" marB="0"/>
                </a:tc>
                <a:extLst>
                  <a:ext uri="{0D108BD9-81ED-4DB2-BD59-A6C34878D82A}">
                    <a16:rowId xmlns:a16="http://schemas.microsoft.com/office/drawing/2014/main" val="231744537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45B20B-25B5-4BE5-9D4C-9735E81E7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16597"/>
              </p:ext>
            </p:extLst>
          </p:nvPr>
        </p:nvGraphicFramePr>
        <p:xfrm>
          <a:off x="525290" y="689404"/>
          <a:ext cx="11209511" cy="1022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3933">
                  <a:extLst>
                    <a:ext uri="{9D8B030D-6E8A-4147-A177-3AD203B41FA5}">
                      <a16:colId xmlns:a16="http://schemas.microsoft.com/office/drawing/2014/main" val="3645016615"/>
                    </a:ext>
                  </a:extLst>
                </a:gridCol>
                <a:gridCol w="1306410">
                  <a:extLst>
                    <a:ext uri="{9D8B030D-6E8A-4147-A177-3AD203B41FA5}">
                      <a16:colId xmlns:a16="http://schemas.microsoft.com/office/drawing/2014/main" val="2171419482"/>
                    </a:ext>
                  </a:extLst>
                </a:gridCol>
                <a:gridCol w="1307435">
                  <a:extLst>
                    <a:ext uri="{9D8B030D-6E8A-4147-A177-3AD203B41FA5}">
                      <a16:colId xmlns:a16="http://schemas.microsoft.com/office/drawing/2014/main" val="2129795178"/>
                    </a:ext>
                  </a:extLst>
                </a:gridCol>
                <a:gridCol w="3981733">
                  <a:extLst>
                    <a:ext uri="{9D8B030D-6E8A-4147-A177-3AD203B41FA5}">
                      <a16:colId xmlns:a16="http://schemas.microsoft.com/office/drawing/2014/main" val="1665724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Aspectos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Si los tiene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No los tiene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Observaciones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42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Entregar en digital en Power Point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80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Tamaño de letra legible y claro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9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Sin errores ortográficos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50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Creatividad y autenticidad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12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Fecha de entrega:  8 al 12 de octubre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08116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D6C005D-8081-4B08-9C23-5586F4DC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2" y="80873"/>
            <a:ext cx="1183419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para Evaluar un Mapa Conceptual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Nombre: </a:t>
            </a:r>
            <a:r>
              <a:rPr kumimoji="0" lang="es-MX" altLang="en-US" sz="11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Lorena Elizabeth Mares López   </a:t>
            </a:r>
            <a:r>
              <a:rPr kumimoji="0" lang="es-MX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NL: </a:t>
            </a:r>
            <a:r>
              <a:rPr kumimoji="0" lang="es-MX" altLang="en-US" sz="11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s-MX" altLang="en-US" sz="1100" dirty="0">
                <a:latin typeface="Century Gothic" panose="020B0502020202020204" pitchFamily="34" charset="0"/>
              </a:rPr>
              <a:t>9</a:t>
            </a:r>
            <a:r>
              <a:rPr lang="en-US" altLang="en-US" sz="1100" dirty="0">
                <a:latin typeface="Century Gothic" panose="020B0502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1100" dirty="0">
                <a:latin typeface="Century Gothic" panose="020B0502020202020204" pitchFamily="34" charset="0"/>
              </a:rPr>
              <a:t>Autoevaluación</a:t>
            </a:r>
            <a:r>
              <a:rPr kumimoji="0" lang="es-MX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20%_________, Coevaluación: 20%___________, Heteroevaluación: 50%______ Total: __________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7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93687CA-611F-4C6D-8F9B-25D02C250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1350"/>
              </p:ext>
            </p:extLst>
          </p:nvPr>
        </p:nvGraphicFramePr>
        <p:xfrm>
          <a:off x="584200" y="1671464"/>
          <a:ext cx="11093450" cy="185865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66161">
                  <a:extLst>
                    <a:ext uri="{9D8B030D-6E8A-4147-A177-3AD203B41FA5}">
                      <a16:colId xmlns:a16="http://schemas.microsoft.com/office/drawing/2014/main" val="2840178374"/>
                    </a:ext>
                  </a:extLst>
                </a:gridCol>
                <a:gridCol w="1292884">
                  <a:extLst>
                    <a:ext uri="{9D8B030D-6E8A-4147-A177-3AD203B41FA5}">
                      <a16:colId xmlns:a16="http://schemas.microsoft.com/office/drawing/2014/main" val="2344217175"/>
                    </a:ext>
                  </a:extLst>
                </a:gridCol>
                <a:gridCol w="1293898">
                  <a:extLst>
                    <a:ext uri="{9D8B030D-6E8A-4147-A177-3AD203B41FA5}">
                      <a16:colId xmlns:a16="http://schemas.microsoft.com/office/drawing/2014/main" val="211845199"/>
                    </a:ext>
                  </a:extLst>
                </a:gridCol>
                <a:gridCol w="3940507">
                  <a:extLst>
                    <a:ext uri="{9D8B030D-6E8A-4147-A177-3AD203B41FA5}">
                      <a16:colId xmlns:a16="http://schemas.microsoft.com/office/drawing/2014/main" val="1676394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Aspectos a considerar de la Portada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 los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los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931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Nombre de la Institución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20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Curso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Maestro del curso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530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Nombre de la Evidencia de la Unidad 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456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Competencias de la unidad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94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Nombre de la alumna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41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Grado y sección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257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Número de lista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411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Lugar y Fecha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45706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45B20B-25B5-4BE5-9D4C-9735E81E7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65675"/>
              </p:ext>
            </p:extLst>
          </p:nvPr>
        </p:nvGraphicFramePr>
        <p:xfrm>
          <a:off x="584200" y="4161377"/>
          <a:ext cx="11017250" cy="11151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val="364501661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7141948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129795178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665724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Aspectos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 los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los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42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Entregar en digital en Power Point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80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Tamaño de letra legible y claro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9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Sin errores ortográficos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50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Creatividad y autenticidad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12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Fecha de entrega:  8 al 12 de octubre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08116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8C63137-2B86-46F4-8020-624CFD0B4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1211"/>
              </p:ext>
            </p:extLst>
          </p:nvPr>
        </p:nvGraphicFramePr>
        <p:xfrm>
          <a:off x="584200" y="5772150"/>
          <a:ext cx="11017250" cy="695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6340">
                  <a:extLst>
                    <a:ext uri="{9D8B030D-6E8A-4147-A177-3AD203B41FA5}">
                      <a16:colId xmlns:a16="http://schemas.microsoft.com/office/drawing/2014/main" val="2464208810"/>
                    </a:ext>
                  </a:extLst>
                </a:gridCol>
                <a:gridCol w="1902252">
                  <a:extLst>
                    <a:ext uri="{9D8B030D-6E8A-4147-A177-3AD203B41FA5}">
                      <a16:colId xmlns:a16="http://schemas.microsoft.com/office/drawing/2014/main" val="3220561341"/>
                    </a:ext>
                  </a:extLst>
                </a:gridCol>
                <a:gridCol w="1696116">
                  <a:extLst>
                    <a:ext uri="{9D8B030D-6E8A-4147-A177-3AD203B41FA5}">
                      <a16:colId xmlns:a16="http://schemas.microsoft.com/office/drawing/2014/main" val="406135959"/>
                    </a:ext>
                  </a:extLst>
                </a:gridCol>
                <a:gridCol w="1843213">
                  <a:extLst>
                    <a:ext uri="{9D8B030D-6E8A-4147-A177-3AD203B41FA5}">
                      <a16:colId xmlns:a16="http://schemas.microsoft.com/office/drawing/2014/main" val="2309028842"/>
                    </a:ext>
                  </a:extLst>
                </a:gridCol>
                <a:gridCol w="1844214">
                  <a:extLst>
                    <a:ext uri="{9D8B030D-6E8A-4147-A177-3AD203B41FA5}">
                      <a16:colId xmlns:a16="http://schemas.microsoft.com/office/drawing/2014/main" val="4236801268"/>
                    </a:ext>
                  </a:extLst>
                </a:gridCol>
                <a:gridCol w="1695115">
                  <a:extLst>
                    <a:ext uri="{9D8B030D-6E8A-4147-A177-3AD203B41FA5}">
                      <a16:colId xmlns:a16="http://schemas.microsoft.com/office/drawing/2014/main" val="2727020547"/>
                    </a:ext>
                  </a:extLst>
                </a:gridCol>
              </a:tblGrid>
              <a:tr h="695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14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10%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13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.92%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12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.85%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11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.78%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.71%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9 aspectos completos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Equivale a .64%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53988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B23CAB35-B0CA-4E78-BB1B-ED645779F028}"/>
              </a:ext>
            </a:extLst>
          </p:cNvPr>
          <p:cNvSpPr/>
          <p:nvPr/>
        </p:nvSpPr>
        <p:spPr>
          <a:xfrm>
            <a:off x="228600" y="218884"/>
            <a:ext cx="1165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n-US" altLang="en-US" sz="1400" b="1" dirty="0"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cotejo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Marca con un ángulo los aspectos que contenga la portada de la evidencia de la unidad 1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generales</a:t>
            </a:r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08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950</Words>
  <Application>Microsoft Office PowerPoint</Application>
  <PresentationFormat>Panorámica</PresentationFormat>
  <Paragraphs>232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Century</vt:lpstr>
      <vt:lpstr>Century Gothic</vt:lpstr>
      <vt:lpstr>Georgia</vt:lpstr>
      <vt:lpstr>Times New Roman</vt:lpstr>
      <vt:lpstr>Typo Grotesk Rounded</vt:lpstr>
      <vt:lpstr>Tema de Office</vt:lpstr>
      <vt:lpstr>Presentación de PowerPoint</vt:lpstr>
      <vt:lpstr>Espacio Geográfico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Geografico</dc:title>
  <dc:creator>Lorena Mares</dc:creator>
  <cp:lastModifiedBy>Lorena Mares</cp:lastModifiedBy>
  <cp:revision>36</cp:revision>
  <dcterms:created xsi:type="dcterms:W3CDTF">2018-10-11T14:27:51Z</dcterms:created>
  <dcterms:modified xsi:type="dcterms:W3CDTF">2018-10-12T20:10:00Z</dcterms:modified>
</cp:coreProperties>
</file>