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0" d="100"/>
          <a:sy n="80" d="100"/>
        </p:scale>
        <p:origin x="192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1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7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9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2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0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3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5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3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06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AEE16-7702-47D1-9C15-A72FBF87D680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732B5-0CC1-45CA-B51B-1FD2D3964E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1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563740"/>
              </p:ext>
            </p:extLst>
          </p:nvPr>
        </p:nvGraphicFramePr>
        <p:xfrm>
          <a:off x="536028" y="719666"/>
          <a:ext cx="11351172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427"/>
                <a:gridCol w="4099035"/>
                <a:gridCol w="5801710"/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Contexto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Estrategias para</a:t>
                      </a:r>
                      <a:r>
                        <a:rPr lang="es-MX" sz="2200" baseline="0" dirty="0" smtClean="0"/>
                        <a:t> minimizar o eliminar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Escuela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baseline="0" dirty="0" smtClean="0"/>
                        <a:t>No respeta las normas y reglas </a:t>
                      </a:r>
                    </a:p>
                    <a:p>
                      <a:r>
                        <a:rPr lang="es-MX" sz="2200" baseline="0" dirty="0" smtClean="0"/>
                        <a:t>Carece de identificar los números </a:t>
                      </a:r>
                    </a:p>
                    <a:p>
                      <a:r>
                        <a:rPr lang="es-MX" sz="2200" baseline="0" dirty="0" smtClean="0"/>
                        <a:t>No ha estado en contacto con el kínder en los grados anteriores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Proyecto</a:t>
                      </a:r>
                      <a:r>
                        <a:rPr lang="es-MX" sz="2200" baseline="0" dirty="0" smtClean="0"/>
                        <a:t> social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Aula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dirty="0" smtClean="0"/>
                        <a:t>Su</a:t>
                      </a:r>
                      <a:r>
                        <a:rPr lang="es-MX" sz="2200" baseline="0" dirty="0" smtClean="0"/>
                        <a:t> conducta con sus compañeros no es muy favorable.</a:t>
                      </a:r>
                    </a:p>
                    <a:p>
                      <a:r>
                        <a:rPr lang="es-MX" sz="2200" dirty="0" smtClean="0"/>
                        <a:t>Carece</a:t>
                      </a:r>
                      <a:r>
                        <a:rPr lang="es-MX" sz="2200" baseline="0" dirty="0" smtClean="0"/>
                        <a:t> de respeto a sus compañeros y maestra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Proyecto social interno,</a:t>
                      </a:r>
                      <a:r>
                        <a:rPr lang="es-MX" sz="2200" baseline="0" dirty="0" smtClean="0"/>
                        <a:t> fomento de reglas, replanteamiento del reglamento, estrategias de control de grupo. </a:t>
                      </a:r>
                    </a:p>
                    <a:p>
                      <a:r>
                        <a:rPr lang="es-MX" sz="2200" baseline="0" dirty="0" smtClean="0"/>
                        <a:t>Actividades en las que requieran de socialización con sus compañeros</a:t>
                      </a:r>
                    </a:p>
                    <a:p>
                      <a:r>
                        <a:rPr lang="es-MX" sz="2200" baseline="0" dirty="0" smtClean="0"/>
                        <a:t>Situaciones en las que se cree un ambiente afectivo con los alumnos y las maestras 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Familia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La</a:t>
                      </a:r>
                      <a:r>
                        <a:rPr lang="es-MX" sz="2200" baseline="0" dirty="0" smtClean="0"/>
                        <a:t> consciente mucho sus padres, no trabajan con ella durante su estancia en el hogar</a:t>
                      </a:r>
                    </a:p>
                    <a:p>
                      <a:r>
                        <a:rPr lang="es-MX" sz="2200" baseline="0" dirty="0" smtClean="0"/>
                        <a:t>Falta implementar normas y reglas en su casa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200" dirty="0" smtClean="0"/>
                        <a:t>Rendición de cuentas con los padres, </a:t>
                      </a:r>
                      <a:r>
                        <a:rPr lang="es-MX" sz="2200" dirty="0" err="1" smtClean="0"/>
                        <a:t>tips</a:t>
                      </a:r>
                      <a:r>
                        <a:rPr lang="es-MX" sz="2200" dirty="0" smtClean="0"/>
                        <a:t> para trabajar con su hija en la casa</a:t>
                      </a:r>
                    </a:p>
                    <a:p>
                      <a:r>
                        <a:rPr lang="es-MX" sz="2200" dirty="0" smtClean="0"/>
                        <a:t>Cuestionar a los padres y pedir </a:t>
                      </a:r>
                      <a:r>
                        <a:rPr lang="es-MX" sz="2200" smtClean="0"/>
                        <a:t>apoyo para lo mismo </a:t>
                      </a:r>
                    </a:p>
                    <a:p>
                      <a:endParaRPr lang="en-US" sz="2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671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145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nohemi carolina mendoza alvarez</dc:creator>
  <cp:lastModifiedBy>nohemi carolina mendoza alvarez</cp:lastModifiedBy>
  <cp:revision>2</cp:revision>
  <dcterms:created xsi:type="dcterms:W3CDTF">2018-10-17T03:35:48Z</dcterms:created>
  <dcterms:modified xsi:type="dcterms:W3CDTF">2018-10-17T03:43:15Z</dcterms:modified>
</cp:coreProperties>
</file>