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helsea Market" panose="020B0604020202020204" charset="0"/>
      <p:regular r:id="rId17"/>
    </p:embeddedFont>
    <p:embeddedFont>
      <p:font typeface="Comfortaa" panose="020B0604020202020204" charset="0"/>
      <p:regular r:id="rId18"/>
      <p:bold r:id="rId19"/>
    </p:embeddedFont>
    <p:embeddedFont>
      <p:font typeface="Didact Gothic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994b71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994b71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994b71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994b71a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994b71a5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994b71a5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994b71a5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994b71a5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994b71a5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4994b71a5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8936702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8936702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8936702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8936702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8936702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8936702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994b71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994b71a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8ff7cc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8ff7cc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8ff7cc6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8ff7cc6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8ff7cc6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8ff7cc6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4994b71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4994b71a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16975" y="270300"/>
            <a:ext cx="6234600" cy="4602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897950" y="1212775"/>
            <a:ext cx="5348100" cy="17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>
                <a:solidFill>
                  <a:srgbClr val="4C113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Ruta de mejora</a:t>
            </a:r>
            <a:endParaRPr sz="7200" b="1">
              <a:solidFill>
                <a:srgbClr val="4C113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416975" y="3167050"/>
            <a:ext cx="623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Jardin de Niños 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“EUROPA”</a:t>
            </a:r>
            <a:r>
              <a:rPr lang="es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.</a:t>
            </a:r>
            <a:endParaRPr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" flipH="1">
            <a:off x="-117375" y="1352251"/>
            <a:ext cx="2894399" cy="385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326000" y="350700"/>
            <a:ext cx="8499600" cy="44859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458800" y="470875"/>
            <a:ext cx="84036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Otras prioridades a considerar </a:t>
            </a:r>
            <a:endParaRPr sz="36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Problema:</a:t>
            </a:r>
            <a:r>
              <a:rPr lang="es" sz="24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s" sz="24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Mantenimiento del plantel. </a:t>
            </a:r>
            <a:endParaRPr sz="24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Objetivo:</a:t>
            </a:r>
            <a:r>
              <a:rPr lang="es" sz="24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s" sz="24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Identificar las necesidades y materiales que necesitan remozamiento. </a:t>
            </a:r>
            <a:endParaRPr sz="24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Meta:</a:t>
            </a:r>
            <a:r>
              <a:rPr lang="es" sz="24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Cubrir  el 100% las necesidades que presenta el plantel , para mejora de los espacios de los alumnos  </a:t>
            </a:r>
            <a:endParaRPr sz="24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600" y="1008216"/>
            <a:ext cx="1910800" cy="143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l="7071" r="1562"/>
          <a:stretch/>
        </p:blipFill>
        <p:spPr>
          <a:xfrm>
            <a:off x="98575" y="54400"/>
            <a:ext cx="4382851" cy="24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l="5045" r="12385"/>
          <a:stretch/>
        </p:blipFill>
        <p:spPr>
          <a:xfrm>
            <a:off x="4632375" y="54388"/>
            <a:ext cx="4382849" cy="24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 rotWithShape="1">
          <a:blip r:embed="rId5">
            <a:alphaModFix/>
          </a:blip>
          <a:srcRect l="4917" r="12164" b="16128"/>
          <a:stretch/>
        </p:blipFill>
        <p:spPr>
          <a:xfrm>
            <a:off x="98575" y="2571750"/>
            <a:ext cx="4382851" cy="246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6">
            <a:alphaModFix/>
          </a:blip>
          <a:srcRect l="9301" r="10998"/>
          <a:stretch/>
        </p:blipFill>
        <p:spPr>
          <a:xfrm>
            <a:off x="4632375" y="2571750"/>
            <a:ext cx="4382849" cy="2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l="11981" t="4586" r="15179" b="4586"/>
          <a:stretch/>
        </p:blipFill>
        <p:spPr>
          <a:xfrm>
            <a:off x="122725" y="108675"/>
            <a:ext cx="4382849" cy="24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4">
            <a:alphaModFix/>
          </a:blip>
          <a:srcRect l="10642" r="12178"/>
          <a:stretch/>
        </p:blipFill>
        <p:spPr>
          <a:xfrm>
            <a:off x="4648475" y="121513"/>
            <a:ext cx="4322474" cy="24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5">
            <a:alphaModFix/>
          </a:blip>
          <a:srcRect l="8498" r="20205" b="8189"/>
          <a:stretch/>
        </p:blipFill>
        <p:spPr>
          <a:xfrm>
            <a:off x="122725" y="2700000"/>
            <a:ext cx="4382851" cy="22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6">
            <a:alphaModFix/>
          </a:blip>
          <a:srcRect l="13650" r="10557" b="5571"/>
          <a:stretch/>
        </p:blipFill>
        <p:spPr>
          <a:xfrm>
            <a:off x="4648475" y="2700000"/>
            <a:ext cx="4322474" cy="22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54700" y="270300"/>
            <a:ext cx="6234600" cy="4602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ctrTitle"/>
          </p:nvPr>
        </p:nvSpPr>
        <p:spPr>
          <a:xfrm>
            <a:off x="1184402" y="1966350"/>
            <a:ext cx="67752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>
                <a:latin typeface="Chelsea Market"/>
                <a:ea typeface="Chelsea Market"/>
                <a:cs typeface="Chelsea Market"/>
                <a:sym typeface="Chelsea Market"/>
              </a:rPr>
              <a:t>Participación educadoras practicantes</a:t>
            </a:r>
            <a:endParaRPr sz="48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125" y="2140450"/>
            <a:ext cx="1969400" cy="3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84688">
            <a:off x="217925" y="823901"/>
            <a:ext cx="3120724" cy="199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0942">
            <a:off x="3710247" y="73017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 rot="950565">
            <a:off x="3698512" y="2403732"/>
            <a:ext cx="2024190" cy="402275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Participación Activa</a:t>
            </a:r>
            <a:r>
              <a:rPr lang="es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 rot="-1111575">
            <a:off x="1439999" y="2440784"/>
            <a:ext cx="2024303" cy="612281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Compartir experiencias</a:t>
            </a:r>
            <a:r>
              <a:rPr lang="es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2370">
            <a:off x="6184427" y="1469955"/>
            <a:ext cx="2813922" cy="1582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 rot="-583655">
            <a:off x="6653190" y="3066194"/>
            <a:ext cx="2024102" cy="402058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Tomando apuntes </a:t>
            </a:r>
            <a:r>
              <a:rPr lang="es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32202">
            <a:off x="3006442" y="2830992"/>
            <a:ext cx="1624000" cy="216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 rot="-583655">
            <a:off x="4336115" y="4387569"/>
            <a:ext cx="2024102" cy="402058"/>
          </a:xfrm>
          <a:prstGeom prst="rect">
            <a:avLst/>
          </a:prstGeom>
          <a:solidFill>
            <a:srgbClr val="4C11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Escuchar </a:t>
            </a:r>
            <a:r>
              <a:rPr lang="es"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" y="3141221"/>
            <a:ext cx="1560222" cy="19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1454700" y="270300"/>
            <a:ext cx="6234600" cy="4602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84402" y="1966350"/>
            <a:ext cx="67752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>
                <a:latin typeface="Chelsea Market"/>
                <a:ea typeface="Chelsea Market"/>
                <a:cs typeface="Chelsea Market"/>
                <a:sym typeface="Chelsea Market"/>
              </a:rPr>
              <a:t>Cuestionamientos</a:t>
            </a:r>
            <a:endParaRPr sz="48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125" y="2140450"/>
            <a:ext cx="1969400" cy="3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434650" y="350700"/>
            <a:ext cx="8210400" cy="44859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34650" y="464850"/>
            <a:ext cx="8004900" cy="4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800"/>
              <a:buFont typeface="Chelsea Market"/>
              <a:buAutoNum type="arabicPeriod"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¿Qué es un CTE? </a:t>
            </a:r>
            <a:endParaRPr sz="18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Son reuniones de educación básica (preescolar, primaria y secundaria) que se realizan previo al inicio del ciclo escolar, así como el último viernes de cada mes. </a:t>
            </a:r>
            <a:endParaRPr sz="18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800"/>
              <a:buFont typeface="Chelsea Market"/>
              <a:buAutoNum type="arabicPeriod"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¿Qué se hace en un CTE?</a:t>
            </a:r>
            <a:endParaRPr sz="18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Plantear y ejecutar decisiones comunes dirigidas a abordar problemáticas, logros académicos y necesidades pedagógicas de las y los alumnos. Con el fin de analizar, compartir puntos de vista, estrategias, materiales y lecturas.</a:t>
            </a:r>
            <a:endParaRPr sz="18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18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ts val="1800"/>
              <a:buFont typeface="Chelsea Market"/>
              <a:buAutoNum type="arabicPeriod"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¿Cuándo se realizan CTE y por qué crees que sea así?</a:t>
            </a:r>
            <a:r>
              <a:rPr lang="es" sz="1800" b="1">
                <a:solidFill>
                  <a:srgbClr val="EAD1DC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1800" b="1">
              <a:solidFill>
                <a:srgbClr val="EAD1DC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Al inicio del ciclo escolar y el último viernes de cada mes, para poder ir midiendo los avances, logros o dificultades. </a:t>
            </a:r>
            <a:endParaRPr sz="180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34942"/>
          <a:stretch/>
        </p:blipFill>
        <p:spPr>
          <a:xfrm>
            <a:off x="7762325" y="3896200"/>
            <a:ext cx="1574876" cy="13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407550" y="328800"/>
            <a:ext cx="8328900" cy="44859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746975" y="1092925"/>
            <a:ext cx="8004900" cy="4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4. ¿Cuántos CTE hay en un ciclo escolar? </a:t>
            </a: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8 sesiones</a:t>
            </a:r>
            <a:endParaRPr sz="20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5. ¿De qué manera ha sido tu participación en los CTE?</a:t>
            </a: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Activa, compartiendo ideas y estrategias sobre control de grupos, aplicadas dentro del aula de clases. </a:t>
            </a:r>
            <a:endParaRPr sz="20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6. ¿Cuál crees que sea la importancia de los CTE?</a:t>
            </a: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La socialización, reflexión, toma de decisiones y el compartir experiencias y estrategias.</a:t>
            </a:r>
            <a:r>
              <a:rPr lang="es" sz="20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000" b="1">
              <a:solidFill>
                <a:srgbClr val="D5A6B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275" y="0"/>
            <a:ext cx="1621949" cy="21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1454700" y="270300"/>
            <a:ext cx="6234600" cy="4602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1184402" y="1966350"/>
            <a:ext cx="67752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>
                <a:latin typeface="Chelsea Market"/>
                <a:ea typeface="Chelsea Market"/>
                <a:cs typeface="Chelsea Market"/>
                <a:sym typeface="Chelsea Market"/>
              </a:rPr>
              <a:t>Ruta de mejora</a:t>
            </a:r>
            <a:endParaRPr sz="48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125" y="2140450"/>
            <a:ext cx="1969400" cy="3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99200" y="235500"/>
            <a:ext cx="87456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Mejora de los aprendizajes </a:t>
            </a:r>
            <a:endParaRPr sz="24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Problema</a:t>
            </a:r>
            <a:r>
              <a:rPr lang="es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</a:t>
            </a: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Fortalecer y consolidar en los niños conocimientos y habilidades, lectura, escritura, pensamiento matemático ,ya que a través del instrumento  de evaluación diagnóstico, rescatamos mayor dificultad en estos aspectos.  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Objetivo</a:t>
            </a:r>
            <a:r>
              <a:rPr lang="es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 </a:t>
            </a: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Promover en los alumnos aprendizaje de oralidad y escritura que fortalezcan y consoliden habilidades en la conversación, descripción, explicación, escritura, empleo de acervos para alcanzar el perfil de egreso. 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-Mejorar significativamente conocimientos,habilidades en pensamiento matemático en el organizador curricular 2 número, resolución de problemas a través del conteo para alcanzar el perfil de egreso.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-Utilizar de manera habitual el uso de la biblioteca ,como el acervo con el que se cuentan.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Meta</a:t>
            </a:r>
            <a:r>
              <a:rPr lang="es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</a:t>
            </a: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1 Que el 100% de los alumnos fortalezcan y consoliden los aprendizajes en oralidad. 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 Que el 100% de los alumnos fortalezcan y amplíen sus aprendizajes respecto al número, algebra y variación durante el ciclo escolar.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3 Que el 100% de la comunidad educativa utilice la biblioteca , como un medio que permita  acercarnos a conocer y despertar el interés por leer y escribir durante el ciclo escolar </a:t>
            </a: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133450" y="173250"/>
            <a:ext cx="8873700" cy="47970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098" y="464150"/>
            <a:ext cx="367986" cy="60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5075" y="866040"/>
            <a:ext cx="497774" cy="69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451" y="79100"/>
            <a:ext cx="625650" cy="7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242125" y="229425"/>
            <a:ext cx="8621100" cy="47970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46350" y="422600"/>
            <a:ext cx="79566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Normalidad mínima escolar</a:t>
            </a:r>
            <a:endParaRPr sz="36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Problema: 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No se aprovechan los materiales educativos en su totalidad.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Objetivo: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Utilizar los materiales educativos con los que cuenta la escuela. materiales mi album de 3° Ficheros etc , libros de la familia , así como los libros literarios e informativos de los niños para reforzar los procesos.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Meta</a:t>
            </a:r>
            <a:r>
              <a:rPr lang="es" sz="1800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Que el 100% de los materiales educativos con los que ha sido dotada la escuela sean incluidos en las planeaciones de trabajo mencionando la actividad que desarrollará con sus alumnos , esto durante el ciclo escolar. 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350" y="229425"/>
            <a:ext cx="1445650" cy="18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242125" y="229425"/>
            <a:ext cx="8621100" cy="47970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842900" y="229425"/>
            <a:ext cx="80934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Atención al ausentismo escolar </a:t>
            </a:r>
            <a:endParaRPr sz="36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Problema: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Identificar oportunamente a los alumnos que presentan dificultades (asistencia,mejora de los aprendizajes , convivencia,riesgo abandono escolar) ya que aunque en nuestro plantel son pocos o casi nulos , es una manera preventiva de atenderlos.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Objetivo</a:t>
            </a:r>
            <a:r>
              <a:rPr lang="es" sz="2400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</a:t>
            </a:r>
            <a:r>
              <a:rPr lang="es" sz="24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implementar estrategias  que brindan apoyo a los alumnos que faltan constantemente a la escuela y están en riesgo de abandonarla para brindarles oportunidades de mejorar el logro de aprendizajes.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Meta: 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Que el 100% de los alumnos detectados con ausentismo educativo logren mejorar su logro educativo y eficiencia terminal.  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457" y="-7"/>
            <a:ext cx="1095925" cy="13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482950" y="350125"/>
            <a:ext cx="8427600" cy="24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Convivencia escolar </a:t>
            </a:r>
            <a:endParaRPr sz="3600"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Problema: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Para finalizar el ciclo escolar 2017-2018 , se presentaron ciertas incidencias con los niños  que mostraban conductas agresivas , y que dañaron el resto de la población escolar , provocando molestias entre los padres maestros y los propios niños.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Objetivo:</a:t>
            </a:r>
            <a:r>
              <a:rPr lang="es" sz="18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Que los alumnos logren relaciones asertivas con sus iguales y demás agentes educativos para generar un ambiente de convivencia sana , pacífica y segura en su entorno escolar  y familiar.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D5A6B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Meta:</a:t>
            </a:r>
            <a:r>
              <a:rPr lang="es" sz="1800" b="1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s" sz="18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Que el 100% de los alumnos convivan con respeto y tolerancia resolviendo sus conflictos de una convivencia sana y pacífica y en ambientes agradables durante el ciclo escolar </a:t>
            </a:r>
            <a:endParaRPr sz="1800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248400" y="160725"/>
            <a:ext cx="8723400" cy="48219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25" y="0"/>
            <a:ext cx="974573" cy="12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Presentación en pantalla (16:9)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Chelsea Market</vt:lpstr>
      <vt:lpstr>Comfortaa</vt:lpstr>
      <vt:lpstr>Arial</vt:lpstr>
      <vt:lpstr>Didact Gothic</vt:lpstr>
      <vt:lpstr>Simple Light</vt:lpstr>
      <vt:lpstr>Ruta de mejora</vt:lpstr>
      <vt:lpstr>Cuestionamientos</vt:lpstr>
      <vt:lpstr>Presentación de PowerPoint</vt:lpstr>
      <vt:lpstr>Presentación de PowerPoint</vt:lpstr>
      <vt:lpstr>Ruta de mejora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educadoras practicantes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mejora</dc:title>
  <dc:creator>md934</dc:creator>
  <cp:lastModifiedBy>md9341207@gmail.com</cp:lastModifiedBy>
  <cp:revision>1</cp:revision>
  <dcterms:modified xsi:type="dcterms:W3CDTF">2018-10-19T00:06:30Z</dcterms:modified>
</cp:coreProperties>
</file>