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1" d="100"/>
          <a:sy n="41" d="100"/>
        </p:scale>
        <p:origin x="186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062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19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33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402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12287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3105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8392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36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73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43570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06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5F1AC8F-B6F2-44C9-9989-3B6021E9D27D}" type="datetimeFigureOut">
              <a:rPr lang="es-MX" smtClean="0"/>
              <a:t>18/10/2018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98D33C-A769-40E3-AF14-5EF5642511D7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330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11227" y="1227177"/>
            <a:ext cx="4653008" cy="4394988"/>
          </a:xfrm>
        </p:spPr>
        <p:txBody>
          <a:bodyPr>
            <a:noAutofit/>
          </a:bodyPr>
          <a:lstStyle/>
          <a:p>
            <a:r>
              <a:rPr lang="es-MX" sz="4000" dirty="0" smtClean="0"/>
              <a:t>Orientaciones para establecer una ruta de mejora.</a:t>
            </a:r>
            <a:endParaRPr lang="es-MX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091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Importancia del CTE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Consideramos que es importante porque es un espacio entre maestros para compartir experiencias y estrategias. </a:t>
            </a:r>
            <a:endParaRPr lang="es-MX" dirty="0"/>
          </a:p>
          <a:p>
            <a:r>
              <a:rPr lang="es-MX" dirty="0" smtClean="0"/>
              <a:t>Porque permite hace una valoración de las acciones ejecutadas, y realizar cambios que genere una mejora del aprendizaje.</a:t>
            </a:r>
          </a:p>
          <a:p>
            <a:r>
              <a:rPr lang="es-MX" dirty="0" smtClean="0"/>
              <a:t>Externar las problemáticas que enfrenta cada docente en su grupo y las que presentan </a:t>
            </a:r>
            <a:r>
              <a:rPr lang="es-MX" smtClean="0"/>
              <a:t>como institución.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576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¿Qué es?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2796" y="2302143"/>
            <a:ext cx="8666408" cy="4351338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Comic Sans MS" panose="030F0702030302020204" pitchFamily="66" charset="0"/>
              </a:rPr>
              <a:t>La ruta de mejora es un planteamiento dinámico que hace patente la autonomía de gestión de las escuelas, haciendo posible ordenar y sistematizar sus procesos de mejora.</a:t>
            </a:r>
            <a:endParaRPr lang="es-MX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5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 QUE COMPRENDE.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78223" y="905713"/>
            <a:ext cx="11185161" cy="5952287"/>
          </a:xfrm>
        </p:spPr>
        <p:txBody>
          <a:bodyPr>
            <a:normAutofit/>
          </a:bodyPr>
          <a:lstStyle/>
          <a:p>
            <a:r>
              <a:rPr lang="es-MX" dirty="0" smtClean="0"/>
              <a:t>PLANEACIÓN: Se realiza un diagnóstico (¿dónde estamos?)de su realidad educativa, sustentar con evidencias objetivas, done identifiquen necesidades, prioridades, objetivos, metas y estrategias.</a:t>
            </a:r>
          </a:p>
          <a:p>
            <a:r>
              <a:rPr lang="es-MX" dirty="0" smtClean="0"/>
              <a:t>IMPLEMENTACIÓN: Se pone en práctica las estrategias, acciones y compromisos </a:t>
            </a:r>
          </a:p>
          <a:p>
            <a:r>
              <a:rPr lang="es-MX" dirty="0" smtClean="0"/>
              <a:t>SEGUIMIENTO: Acciones que determina el colectivo docente para verificar si se han cumplido las actividades y acuerdos.</a:t>
            </a:r>
          </a:p>
          <a:p>
            <a:r>
              <a:rPr lang="es-MX" dirty="0" smtClean="0"/>
              <a:t>EVALUACIÓN: Registro y recopilación de datos para poder tomar decisiones con el objeto de mejorar la actividad educativa.</a:t>
            </a:r>
          </a:p>
          <a:p>
            <a:r>
              <a:rPr lang="es-MX" dirty="0" smtClean="0"/>
              <a:t>RENDICIÓN DE CUENTAS:  Se elabora un informe con apoyo de directivo y maestros, donde se le muestre a la comunidad los resultados educativos, lo referente a lo administrativo y </a:t>
            </a:r>
            <a:r>
              <a:rPr lang="es-MX" dirty="0" smtClean="0"/>
              <a:t>financiero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1026" name="Picture 2" descr="Resultado de imagen para ruta de mej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0" y="1546270"/>
            <a:ext cx="8172330" cy="459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22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Planeación	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571999"/>
          </a:xfrm>
        </p:spPr>
        <p:txBody>
          <a:bodyPr>
            <a:normAutofit/>
          </a:bodyPr>
          <a:lstStyle/>
          <a:p>
            <a:r>
              <a:rPr lang="es-MX" sz="4000" dirty="0" smtClean="0">
                <a:latin typeface="Comic Sans MS" panose="030F0702030302020204" pitchFamily="66" charset="0"/>
              </a:rPr>
              <a:t>Diagnóstico.              Establecer prioridades.           ¿Qué queremos lograr? </a:t>
            </a:r>
            <a:r>
              <a:rPr lang="es-MX" sz="4000" dirty="0">
                <a:latin typeface="Comic Sans MS" panose="030F0702030302020204" pitchFamily="66" charset="0"/>
              </a:rPr>
              <a:t> </a:t>
            </a:r>
            <a:r>
              <a:rPr lang="es-MX" sz="4000" dirty="0" smtClean="0">
                <a:latin typeface="Comic Sans MS" panose="030F0702030302020204" pitchFamily="66" charset="0"/>
              </a:rPr>
              <a:t>                  ¿Para qué lo vamos a hacer?           Elaborar objetivos </a:t>
            </a:r>
          </a:p>
          <a:p>
            <a:endParaRPr lang="es-MX" sz="4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MX" sz="4000" dirty="0" smtClean="0">
                <a:latin typeface="Comic Sans MS" panose="030F0702030302020204" pitchFamily="66" charset="0"/>
              </a:rPr>
              <a:t>                                        metas</a:t>
            </a:r>
            <a:endParaRPr lang="es-MX" sz="4000" dirty="0">
              <a:latin typeface="Comic Sans MS" panose="030F0702030302020204" pitchFamily="66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623515" y="2704563"/>
            <a:ext cx="188460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604090" y="3442712"/>
            <a:ext cx="1416464" cy="128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3681210" y="3970539"/>
            <a:ext cx="188460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344150" y="4661152"/>
            <a:ext cx="1416464" cy="128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>
            <a:off x="8092632" y="4962666"/>
            <a:ext cx="12277" cy="6326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8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 smtClean="0"/>
              <a:t>¿Cómo lo vamos a lograr?.</a:t>
            </a:r>
            <a:endParaRPr lang="es-MX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4251" y="2182091"/>
            <a:ext cx="10573176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MX" dirty="0" smtClean="0">
              <a:latin typeface="Comic Sans MS" panose="030F0702030302020204" pitchFamily="66" charset="0"/>
            </a:endParaRPr>
          </a:p>
          <a:p>
            <a:r>
              <a:rPr lang="es-MX" dirty="0" smtClean="0">
                <a:latin typeface="Comic Sans MS" panose="030F0702030302020204" pitchFamily="66" charset="0"/>
              </a:rPr>
              <a:t>A) Acciones: Actividades para cumplir las metas en función a las labores cotidianas.</a:t>
            </a:r>
          </a:p>
          <a:p>
            <a:r>
              <a:rPr lang="es-MX" dirty="0" smtClean="0">
                <a:latin typeface="Comic Sans MS" panose="030F0702030302020204" pitchFamily="66" charset="0"/>
              </a:rPr>
              <a:t>b) Responsables: Persona encargada de realizar las actividades, se incluyen a todos los participantes del CTE y en ocasiones a padres de familia.</a:t>
            </a:r>
          </a:p>
          <a:p>
            <a:r>
              <a:rPr lang="es-MX" dirty="0" smtClean="0">
                <a:latin typeface="Comic Sans MS" panose="030F0702030302020204" pitchFamily="66" charset="0"/>
              </a:rPr>
              <a:t>C) Recursos: Materiales, recursos humanos, recursos monetarios, se debe contemplar el material con el que cuenta la escuela.</a:t>
            </a:r>
          </a:p>
          <a:p>
            <a:r>
              <a:rPr lang="es-MX" dirty="0" smtClean="0">
                <a:latin typeface="Comic Sans MS" panose="030F0702030302020204" pitchFamily="66" charset="0"/>
              </a:rPr>
              <a:t>D) Costos. Monto que se requiere por cada acción.</a:t>
            </a:r>
          </a:p>
          <a:p>
            <a:r>
              <a:rPr lang="es-MX" dirty="0" smtClean="0">
                <a:latin typeface="Comic Sans MS" panose="030F0702030302020204" pitchFamily="66" charset="0"/>
              </a:rPr>
              <a:t>E) Tiempos tiempo y fecha para la realización se debe considerar la cotidianidad de la escuela.</a:t>
            </a:r>
            <a:endParaRPr lang="es-MX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6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47446" y="1289539"/>
            <a:ext cx="49002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</a:t>
            </a:r>
            <a:r>
              <a:rPr lang="es-MX" dirty="0" smtClean="0"/>
              <a:t>CTE, </a:t>
            </a:r>
            <a:r>
              <a:rPr lang="es-MX" dirty="0"/>
              <a:t>son reuniones de educación </a:t>
            </a:r>
            <a:r>
              <a:rPr lang="es-MX" dirty="0" smtClean="0"/>
              <a:t>básica </a:t>
            </a:r>
            <a:r>
              <a:rPr lang="es-MX" dirty="0"/>
              <a:t>que se realizan previo al inicio del ciclo escolar, así como el último viernes de cada mes; estas las conforma el director del centro educativo y la totalidad del personal docente del mismo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Resultado de imagen para melonhead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589" y="2272262"/>
            <a:ext cx="2043903" cy="356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58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39815" y="1969477"/>
            <a:ext cx="5767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un CTE se plantean </a:t>
            </a:r>
            <a:r>
              <a:rPr lang="es-MX" dirty="0"/>
              <a:t>y </a:t>
            </a:r>
            <a:r>
              <a:rPr lang="es-MX" dirty="0" smtClean="0"/>
              <a:t>ejecutan </a:t>
            </a:r>
            <a:r>
              <a:rPr lang="es-MX" dirty="0"/>
              <a:t>decisiones comunes dirigidas a abordar problemáticas, logros académicos y necesidades pedagógicas de las y los alumnos.</a:t>
            </a:r>
            <a:r>
              <a:rPr lang="es-MX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Se realizan productos.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Comparten experiencias, estrategias, puntos de vista,  materiales y lecturas.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Toma de decisiones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Trabajo colaborativo.</a:t>
            </a:r>
          </a:p>
        </p:txBody>
      </p:sp>
    </p:spTree>
    <p:extLst>
      <p:ext uri="{BB962C8B-B14F-4D97-AF65-F5344CB8AC3E}">
        <p14:creationId xmlns:p14="http://schemas.microsoft.com/office/powerpoint/2010/main" val="274712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05908" y="1383323"/>
            <a:ext cx="60491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Los CTE se realizan antes del inicio del ciclo escolar,  aquí se trabaja el diagnóstico a realizar.</a:t>
            </a:r>
          </a:p>
          <a:p>
            <a:r>
              <a:rPr lang="es-MX" dirty="0" smtClean="0"/>
              <a:t>Y una vez al mes el último viernes con la intención de que ver que tanto avance s logró o que nuevas problemáticas se han detectado.</a:t>
            </a:r>
          </a:p>
          <a:p>
            <a:r>
              <a:rPr lang="es-MX" dirty="0" smtClean="0"/>
              <a:t>Durante todo el ciclo escolar se realizan 8 CTE  + una semana intensiva..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803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Participación de las normalistas.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56478" y="2684585"/>
            <a:ext cx="3718907" cy="3593591"/>
          </a:xfrm>
        </p:spPr>
        <p:txBody>
          <a:bodyPr/>
          <a:lstStyle/>
          <a:p>
            <a:r>
              <a:rPr lang="es-MX" dirty="0" smtClean="0"/>
              <a:t>Se participó en la redacción de la relatoría.</a:t>
            </a:r>
          </a:p>
          <a:p>
            <a:r>
              <a:rPr lang="es-MX" dirty="0" smtClean="0"/>
              <a:t>En dar recomendaciones para las acciones que se podían llevar a cabo y trabajar las prioridades seleccionadas.</a:t>
            </a:r>
            <a:endParaRPr lang="es-MX" dirty="0"/>
          </a:p>
          <a:p>
            <a:endParaRPr lang="es-MX" dirty="0" smtClean="0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12187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56288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101</TotalTime>
  <Words>527</Words>
  <Application>Microsoft Office PowerPoint</Application>
  <PresentationFormat>Panorámica</PresentationFormat>
  <Paragraphs>36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Gill Sans MT</vt:lpstr>
      <vt:lpstr>Impact</vt:lpstr>
      <vt:lpstr>Badge</vt:lpstr>
      <vt:lpstr>Orientaciones para establecer una ruta de mejora.</vt:lpstr>
      <vt:lpstr>¿Qué es?</vt:lpstr>
      <vt:lpstr>PROCESO QUE COMPRENDE.</vt:lpstr>
      <vt:lpstr>Planeación  </vt:lpstr>
      <vt:lpstr>¿Cómo lo vamos a lograr?.</vt:lpstr>
      <vt:lpstr>Presentación de PowerPoint</vt:lpstr>
      <vt:lpstr>Presentación de PowerPoint</vt:lpstr>
      <vt:lpstr>Presentación de PowerPoint</vt:lpstr>
      <vt:lpstr>Participación de las normalistas.</vt:lpstr>
      <vt:lpstr>Importancia del CTE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Orientaciones para establecer una ruta de mejora.</dc:title>
  <dc:creator>Alan</dc:creator>
  <cp:lastModifiedBy>Alan</cp:lastModifiedBy>
  <cp:revision>12</cp:revision>
  <dcterms:created xsi:type="dcterms:W3CDTF">2018-08-30T13:37:06Z</dcterms:created>
  <dcterms:modified xsi:type="dcterms:W3CDTF">2018-10-18T13:44:54Z</dcterms:modified>
</cp:coreProperties>
</file>