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ED2D9E-4819-4AEC-AE97-11272D0AA8F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EA372849-9B54-4863-B6B0-689DE79952B8}">
      <dgm:prSet phldrT="[Texto]" custT="1"/>
      <dgm:spPr/>
      <dgm:t>
        <a:bodyPr/>
        <a:lstStyle/>
        <a:p>
          <a:r>
            <a:rPr lang="es-MX" sz="2000" dirty="0" smtClean="0">
              <a:latin typeface="Arial Black" pitchFamily="34" charset="0"/>
              <a:cs typeface="Arial" pitchFamily="34" charset="0"/>
            </a:rPr>
            <a:t>Teoría Ecológica </a:t>
          </a:r>
          <a:endParaRPr lang="es-MX" sz="2000" dirty="0">
            <a:latin typeface="Arial Black" pitchFamily="34" charset="0"/>
            <a:cs typeface="Arial" pitchFamily="34" charset="0"/>
          </a:endParaRPr>
        </a:p>
      </dgm:t>
    </dgm:pt>
    <dgm:pt modelId="{B5206C93-20E3-4649-B7ED-BB3AD761E7E7}" type="parTrans" cxnId="{965ACB15-555C-4212-A6CD-CEAC02526E18}">
      <dgm:prSet/>
      <dgm:spPr/>
      <dgm:t>
        <a:bodyPr/>
        <a:lstStyle/>
        <a:p>
          <a:endParaRPr lang="es-MX"/>
        </a:p>
      </dgm:t>
    </dgm:pt>
    <dgm:pt modelId="{9EDFF8CD-7671-481E-AE27-E84C9F908F55}" type="sibTrans" cxnId="{965ACB15-555C-4212-A6CD-CEAC02526E18}">
      <dgm:prSet/>
      <dgm:spPr/>
      <dgm:t>
        <a:bodyPr/>
        <a:lstStyle/>
        <a:p>
          <a:endParaRPr lang="es-MX"/>
        </a:p>
      </dgm:t>
    </dgm:pt>
    <dgm:pt modelId="{EDA1E725-A7BD-4FC3-9513-04D5B6E62688}" type="asst">
      <dgm:prSet phldrT="[Texto]" custT="1"/>
      <dgm:spPr/>
      <dgm:t>
        <a:bodyPr/>
        <a:lstStyle/>
        <a:p>
          <a:r>
            <a:rPr lang="es-MX" sz="1400" dirty="0" smtClean="0">
              <a:latin typeface="Arial" pitchFamily="34" charset="0"/>
              <a:cs typeface="Arial" pitchFamily="34" charset="0"/>
            </a:rPr>
            <a:t>Teórico: Psicólogo </a:t>
          </a:r>
          <a:r>
            <a:rPr lang="es-MX" sz="1400" dirty="0" err="1" smtClean="0">
              <a:latin typeface="Arial" pitchFamily="34" charset="0"/>
              <a:cs typeface="Arial" pitchFamily="34" charset="0"/>
            </a:rPr>
            <a:t>Urie</a:t>
          </a:r>
          <a:r>
            <a:rPr lang="es-MX" sz="1400" dirty="0" smtClean="0">
              <a:latin typeface="Arial" pitchFamily="34" charset="0"/>
              <a:cs typeface="Arial" pitchFamily="34" charset="0"/>
            </a:rPr>
            <a:t> </a:t>
          </a:r>
          <a:r>
            <a:rPr lang="es-MX" sz="1400" dirty="0" err="1" smtClean="0">
              <a:latin typeface="Arial" pitchFamily="34" charset="0"/>
              <a:cs typeface="Arial" pitchFamily="34" charset="0"/>
            </a:rPr>
            <a:t>Bronfenbrenner</a:t>
          </a:r>
          <a:endParaRPr lang="es-MX" sz="1400" dirty="0" smtClean="0">
            <a:latin typeface="Arial" pitchFamily="34" charset="0"/>
            <a:cs typeface="Arial" pitchFamily="34" charset="0"/>
          </a:endParaRPr>
        </a:p>
        <a:p>
          <a:r>
            <a:rPr lang="es-MX" sz="1400" dirty="0" smtClean="0">
              <a:latin typeface="Arial" pitchFamily="34" charset="0"/>
              <a:cs typeface="Arial" pitchFamily="34" charset="0"/>
            </a:rPr>
            <a:t>Nació el </a:t>
          </a:r>
          <a:r>
            <a:rPr lang="es-MX" sz="1400" dirty="0" smtClean="0">
              <a:latin typeface="Arial" panose="020B0604020202020204" pitchFamily="34" charset="0"/>
              <a:cs typeface="Arial" panose="020B0604020202020204" pitchFamily="34" charset="0"/>
            </a:rPr>
            <a:t>29 de abril de 1917 en Moscú, Rusia y falleció el 25 de septiembre del 2005 (88años) </a:t>
          </a:r>
          <a:r>
            <a:rPr lang="es-MX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Ithaca</a:t>
          </a:r>
          <a:r>
            <a:rPr lang="es-MX" sz="1400" dirty="0" smtClean="0">
              <a:latin typeface="Arial" panose="020B0604020202020204" pitchFamily="34" charset="0"/>
              <a:cs typeface="Arial" panose="020B0604020202020204" pitchFamily="34" charset="0"/>
            </a:rPr>
            <a:t>, Nueva York, Estados Unidos.</a:t>
          </a:r>
          <a:endParaRPr lang="es-MX" sz="1400" dirty="0">
            <a:latin typeface="Arial" pitchFamily="34" charset="0"/>
            <a:cs typeface="Arial" pitchFamily="34" charset="0"/>
          </a:endParaRPr>
        </a:p>
      </dgm:t>
    </dgm:pt>
    <dgm:pt modelId="{AA668D20-8138-4EF8-8CD7-C1140CE5C6EA}" type="parTrans" cxnId="{E9C40954-F234-401A-B78A-7913687CACF2}">
      <dgm:prSet/>
      <dgm:spPr/>
      <dgm:t>
        <a:bodyPr/>
        <a:lstStyle/>
        <a:p>
          <a:endParaRPr lang="es-MX"/>
        </a:p>
      </dgm:t>
    </dgm:pt>
    <dgm:pt modelId="{8AB9BA57-4FF3-42F8-BDCF-97222522CAEE}" type="sibTrans" cxnId="{E9C40954-F234-401A-B78A-7913687CACF2}">
      <dgm:prSet/>
      <dgm:spPr/>
      <dgm:t>
        <a:bodyPr/>
        <a:lstStyle/>
        <a:p>
          <a:endParaRPr lang="es-MX"/>
        </a:p>
      </dgm:t>
    </dgm:pt>
    <dgm:pt modelId="{D11B8AED-B738-46FE-AC21-5B724CEF2580}">
      <dgm:prSet phldrT="[Texto]" custT="1"/>
      <dgm:spPr/>
      <dgm:t>
        <a:bodyPr/>
        <a:lstStyle/>
        <a:p>
          <a:r>
            <a:rPr lang="es-MX" sz="1400" b="1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Microsistema: </a:t>
          </a:r>
          <a:r>
            <a:rPr lang="es-MX" sz="1400" dirty="0" smtClean="0">
              <a:latin typeface="Arial" pitchFamily="34" charset="0"/>
              <a:cs typeface="Arial" pitchFamily="34" charset="0"/>
            </a:rPr>
            <a:t>Constituye el nivel mas cercano en el que se desarrolla el individuo. En este sistema son la familia, padres o la escuela.</a:t>
          </a:r>
          <a:endParaRPr lang="es-MX" sz="1400" dirty="0">
            <a:latin typeface="Arial" pitchFamily="34" charset="0"/>
            <a:cs typeface="Arial" pitchFamily="34" charset="0"/>
          </a:endParaRPr>
        </a:p>
      </dgm:t>
    </dgm:pt>
    <dgm:pt modelId="{1B28DBFE-B94C-44FB-B7B8-4B073C79081C}" type="parTrans" cxnId="{C4EFE56B-DDCF-4846-9D8A-69233FF2E2EA}">
      <dgm:prSet/>
      <dgm:spPr/>
      <dgm:t>
        <a:bodyPr/>
        <a:lstStyle/>
        <a:p>
          <a:endParaRPr lang="es-MX"/>
        </a:p>
      </dgm:t>
    </dgm:pt>
    <dgm:pt modelId="{473CFE1A-6674-4DED-9196-82D89D408250}" type="sibTrans" cxnId="{C4EFE56B-DDCF-4846-9D8A-69233FF2E2EA}">
      <dgm:prSet/>
      <dgm:spPr/>
      <dgm:t>
        <a:bodyPr/>
        <a:lstStyle/>
        <a:p>
          <a:endParaRPr lang="es-MX"/>
        </a:p>
      </dgm:t>
    </dgm:pt>
    <dgm:pt modelId="{A0D3865E-1535-4FBD-B9D2-649FA7BF3CDA}">
      <dgm:prSet phldrT="[Texto]" custT="1"/>
      <dgm:spPr/>
      <dgm:t>
        <a:bodyPr/>
        <a:lstStyle/>
        <a:p>
          <a:r>
            <a:rPr lang="es-MX" sz="1400" b="1" dirty="0" err="1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Mesosistema</a:t>
          </a:r>
          <a:r>
            <a:rPr lang="es-MX" sz="1400" b="1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: </a:t>
          </a:r>
          <a:r>
            <a:rPr lang="es-MX" sz="1400" dirty="0" smtClean="0">
              <a:latin typeface="Arial" pitchFamily="34" charset="0"/>
              <a:cs typeface="Arial" pitchFamily="34" charset="0"/>
            </a:rPr>
            <a:t>Incluye la interrelación de 2 o mas entornos, puede ser entre la familia y la escuela, o familia y los amigos </a:t>
          </a:r>
          <a:endParaRPr lang="es-MX" sz="1400" dirty="0">
            <a:latin typeface="Arial" pitchFamily="34" charset="0"/>
            <a:cs typeface="Arial" pitchFamily="34" charset="0"/>
          </a:endParaRPr>
        </a:p>
      </dgm:t>
    </dgm:pt>
    <dgm:pt modelId="{A86B1CB7-81BE-42AB-B9E7-A78380D66623}" type="parTrans" cxnId="{6AB87115-44C7-47AE-B2C7-279EB04D7A1D}">
      <dgm:prSet/>
      <dgm:spPr/>
      <dgm:t>
        <a:bodyPr/>
        <a:lstStyle/>
        <a:p>
          <a:endParaRPr lang="es-MX"/>
        </a:p>
      </dgm:t>
    </dgm:pt>
    <dgm:pt modelId="{8D70DAB2-A13D-49B5-9936-DCC5F7B8C55E}" type="sibTrans" cxnId="{6AB87115-44C7-47AE-B2C7-279EB04D7A1D}">
      <dgm:prSet/>
      <dgm:spPr/>
      <dgm:t>
        <a:bodyPr/>
        <a:lstStyle/>
        <a:p>
          <a:endParaRPr lang="es-MX"/>
        </a:p>
      </dgm:t>
    </dgm:pt>
    <dgm:pt modelId="{107D7526-7EE9-4501-A7A9-4BB635166FA5}">
      <dgm:prSet phldrT="[Texto]" custT="1"/>
      <dgm:spPr/>
      <dgm:t>
        <a:bodyPr/>
        <a:lstStyle/>
        <a:p>
          <a:r>
            <a:rPr lang="es-MX" sz="1400" b="1" dirty="0" err="1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Macrosistema</a:t>
          </a:r>
          <a:r>
            <a:rPr lang="es-MX" sz="1400" b="1" dirty="0" smtClean="0">
              <a:latin typeface="Arial" pitchFamily="34" charset="0"/>
              <a:cs typeface="Arial" pitchFamily="34" charset="0"/>
            </a:rPr>
            <a:t>: </a:t>
          </a:r>
          <a:r>
            <a:rPr lang="es-MX" sz="1400" dirty="0" smtClean="0"/>
            <a:t>Un contexto de clase social, cultural o </a:t>
          </a:r>
          <a:r>
            <a:rPr lang="es-MX" sz="1400" dirty="0" err="1" smtClean="0"/>
            <a:t>subcultural</a:t>
          </a:r>
          <a:r>
            <a:rPr lang="es-MX" sz="1400" dirty="0" smtClean="0"/>
            <a:t> que determinan en cada cultura los rasgos generales de las instituciones, los contextos, etc.</a:t>
          </a:r>
          <a:endParaRPr lang="es-MX" sz="1400" dirty="0">
            <a:latin typeface="Arial" pitchFamily="34" charset="0"/>
            <a:cs typeface="Arial" pitchFamily="34" charset="0"/>
          </a:endParaRPr>
        </a:p>
      </dgm:t>
    </dgm:pt>
    <dgm:pt modelId="{B407B000-2962-4F30-ABE6-07BCB38B342E}" type="parTrans" cxnId="{C088F04E-F804-4A52-AB8B-CCEE53E428F2}">
      <dgm:prSet/>
      <dgm:spPr/>
      <dgm:t>
        <a:bodyPr/>
        <a:lstStyle/>
        <a:p>
          <a:endParaRPr lang="es-MX"/>
        </a:p>
      </dgm:t>
    </dgm:pt>
    <dgm:pt modelId="{E01D0990-3DB5-409F-A048-0EF9E31977AE}" type="sibTrans" cxnId="{C088F04E-F804-4A52-AB8B-CCEE53E428F2}">
      <dgm:prSet/>
      <dgm:spPr/>
      <dgm:t>
        <a:bodyPr/>
        <a:lstStyle/>
        <a:p>
          <a:endParaRPr lang="es-MX"/>
        </a:p>
      </dgm:t>
    </dgm:pt>
    <dgm:pt modelId="{8C5B0122-673A-4C4C-A173-A6F5626E18F8}" type="asst">
      <dgm:prSet phldrT="[Texto]" custT="1"/>
      <dgm:spPr/>
      <dgm:t>
        <a:bodyPr/>
        <a:lstStyle/>
        <a:p>
          <a:r>
            <a:rPr lang="es-MX" sz="1400" dirty="0" smtClean="0">
              <a:latin typeface="Arial" pitchFamily="34" charset="0"/>
              <a:cs typeface="Arial" pitchFamily="34" charset="0"/>
            </a:rPr>
            <a:t>Consiste en un enfoque ambiental sobre el desarrollo del individuo a través de los diferentes ambientes en los que se desenvuelve y que influyen en el cambio y en su desarrollo cognitivo, moral y relacional.</a:t>
          </a:r>
          <a:endParaRPr lang="es-MX" sz="1400" dirty="0">
            <a:latin typeface="Arial" pitchFamily="34" charset="0"/>
            <a:cs typeface="Arial" pitchFamily="34" charset="0"/>
          </a:endParaRPr>
        </a:p>
      </dgm:t>
    </dgm:pt>
    <dgm:pt modelId="{F9126801-32FE-4B7F-9858-D631F9E3D4E3}" type="parTrans" cxnId="{75B958DA-C74E-4007-9D18-60F3EDD26C03}">
      <dgm:prSet/>
      <dgm:spPr/>
      <dgm:t>
        <a:bodyPr/>
        <a:lstStyle/>
        <a:p>
          <a:endParaRPr lang="es-MX"/>
        </a:p>
      </dgm:t>
    </dgm:pt>
    <dgm:pt modelId="{9178DA9F-F95C-4251-8D0F-E1A6C154F810}" type="sibTrans" cxnId="{75B958DA-C74E-4007-9D18-60F3EDD26C03}">
      <dgm:prSet/>
      <dgm:spPr/>
      <dgm:t>
        <a:bodyPr/>
        <a:lstStyle/>
        <a:p>
          <a:endParaRPr lang="es-MX"/>
        </a:p>
      </dgm:t>
    </dgm:pt>
    <dgm:pt modelId="{16B3FAF3-6592-44EE-A803-8A0AB131B53A}" type="asst">
      <dgm:prSet phldrT="[Texto]" custT="1"/>
      <dgm:spPr/>
      <dgm:t>
        <a:bodyPr/>
        <a:lstStyle/>
        <a:p>
          <a:r>
            <a:rPr lang="es-MX" sz="1400" dirty="0" smtClean="0">
              <a:latin typeface="Arial" pitchFamily="34" charset="0"/>
              <a:cs typeface="Arial" pitchFamily="34" charset="0"/>
            </a:rPr>
            <a:t>Esta teoría puede aplicarse en todos los ámbitos de la psicología ya que partimos de la base de que el desarrollo humano se da en interacción con las variables genéticas y el entorno</a:t>
          </a:r>
          <a:r>
            <a:rPr lang="es-MX" sz="1400" dirty="0" smtClean="0">
              <a:latin typeface="Arial" pitchFamily="34" charset="0"/>
              <a:cs typeface="Arial" pitchFamily="34" charset="0"/>
            </a:rPr>
            <a:t>. </a:t>
          </a:r>
          <a:r>
            <a:rPr lang="es-MX" sz="1400" dirty="0" smtClean="0">
              <a:solidFill>
                <a:schemeClr val="accent2">
                  <a:lumMod val="40000"/>
                  <a:lumOff val="60000"/>
                </a:schemeClr>
              </a:solidFill>
            </a:rPr>
            <a:t>Esta teoría, la pública, en el año 1979, en su libro más conocido: “La ecología del desarrollo humano”.</a:t>
          </a:r>
          <a:endParaRPr lang="es-MX" sz="1400" dirty="0">
            <a:solidFill>
              <a:schemeClr val="accent2">
                <a:lumMod val="40000"/>
                <a:lumOff val="6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79CC00CA-8EA6-41C9-981B-D926CE7237A7}" type="parTrans" cxnId="{0CD7F266-7AF7-4AD8-8E1A-BB8838147275}">
      <dgm:prSet/>
      <dgm:spPr/>
      <dgm:t>
        <a:bodyPr/>
        <a:lstStyle/>
        <a:p>
          <a:endParaRPr lang="es-MX"/>
        </a:p>
      </dgm:t>
    </dgm:pt>
    <dgm:pt modelId="{9E6D7E69-CD78-4FEA-A7A6-E4A579CF9623}" type="sibTrans" cxnId="{0CD7F266-7AF7-4AD8-8E1A-BB8838147275}">
      <dgm:prSet/>
      <dgm:spPr/>
      <dgm:t>
        <a:bodyPr/>
        <a:lstStyle/>
        <a:p>
          <a:endParaRPr lang="es-MX"/>
        </a:p>
      </dgm:t>
    </dgm:pt>
    <dgm:pt modelId="{DBB953F2-1696-48A9-A656-79D310EC4FF5}">
      <dgm:prSet phldrT="[Texto]" custT="1"/>
      <dgm:spPr/>
      <dgm:t>
        <a:bodyPr/>
        <a:lstStyle/>
        <a:p>
          <a:r>
            <a:rPr lang="es-MX" sz="1400" b="1" dirty="0" err="1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Exosistema</a:t>
          </a:r>
          <a:r>
            <a:rPr lang="es-MX" sz="1400" b="1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: </a:t>
          </a:r>
          <a:r>
            <a:rPr lang="es-MX" sz="1400" dirty="0" smtClean="0"/>
            <a:t>Consiste en los contextos de los que no forman parte los niños o adolescentes, no es un sujeto activo, pero que pueden influir en su desarrollo.</a:t>
          </a:r>
          <a:endParaRPr lang="es-MX" sz="1400" dirty="0">
            <a:latin typeface="Arial" pitchFamily="34" charset="0"/>
            <a:cs typeface="Arial" pitchFamily="34" charset="0"/>
          </a:endParaRPr>
        </a:p>
      </dgm:t>
    </dgm:pt>
    <dgm:pt modelId="{310E6332-F794-4741-8565-5B8B9F02B790}" type="parTrans" cxnId="{70A9897B-3AFB-4E2B-9447-665E61B51ECE}">
      <dgm:prSet/>
      <dgm:spPr/>
      <dgm:t>
        <a:bodyPr/>
        <a:lstStyle/>
        <a:p>
          <a:endParaRPr lang="es-MX"/>
        </a:p>
      </dgm:t>
    </dgm:pt>
    <dgm:pt modelId="{C31FC6EE-48D0-42D1-8D3C-A6BE46727BBB}" type="sibTrans" cxnId="{70A9897B-3AFB-4E2B-9447-665E61B51ECE}">
      <dgm:prSet/>
      <dgm:spPr/>
      <dgm:t>
        <a:bodyPr/>
        <a:lstStyle/>
        <a:p>
          <a:endParaRPr lang="es-MX"/>
        </a:p>
      </dgm:t>
    </dgm:pt>
    <dgm:pt modelId="{A02BA2D0-96A0-40F5-9793-DC743A420E0C}" type="asst">
      <dgm:prSet phldrT="[Texto]" custT="1"/>
      <dgm:spPr/>
      <dgm:t>
        <a:bodyPr/>
        <a:lstStyle/>
        <a:p>
          <a:r>
            <a:rPr lang="es-MX" sz="1600" dirty="0" smtClean="0">
              <a:latin typeface="Arial" pitchFamily="34" charset="0"/>
              <a:cs typeface="Arial" pitchFamily="34" charset="0"/>
            </a:rPr>
            <a:t>El propone </a:t>
          </a:r>
          <a:r>
            <a:rPr lang="es-MX" sz="16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6 </a:t>
          </a:r>
          <a:r>
            <a:rPr lang="es-MX" sz="16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sistemas </a:t>
          </a:r>
          <a:endParaRPr lang="es-MX" sz="16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9DEA472C-F75E-419E-A0C6-E52A2A02FA9F}" type="parTrans" cxnId="{958E10BD-4501-44DF-9BA8-65E3F86B583D}">
      <dgm:prSet/>
      <dgm:spPr/>
      <dgm:t>
        <a:bodyPr/>
        <a:lstStyle/>
        <a:p>
          <a:endParaRPr lang="es-MX"/>
        </a:p>
      </dgm:t>
    </dgm:pt>
    <dgm:pt modelId="{45161602-C222-4589-A704-DA798026430F}" type="sibTrans" cxnId="{958E10BD-4501-44DF-9BA8-65E3F86B583D}">
      <dgm:prSet/>
      <dgm:spPr/>
      <dgm:t>
        <a:bodyPr/>
        <a:lstStyle/>
        <a:p>
          <a:endParaRPr lang="es-MX"/>
        </a:p>
      </dgm:t>
    </dgm:pt>
    <dgm:pt modelId="{42CDB05E-456C-44B4-A839-75DED3BAFB2F}">
      <dgm:prSet custT="1"/>
      <dgm:spPr/>
      <dgm:t>
        <a:bodyPr/>
        <a:lstStyle/>
        <a:p>
          <a:r>
            <a:rPr lang="es-MX" sz="1400" b="1" dirty="0" err="1" smtClean="0">
              <a:solidFill>
                <a:schemeClr val="accent3">
                  <a:lumMod val="75000"/>
                </a:schemeClr>
              </a:solidFill>
            </a:rPr>
            <a:t>Cronosistema</a:t>
          </a:r>
          <a:r>
            <a:rPr lang="es-MX" sz="1400" dirty="0" smtClean="0">
              <a:solidFill>
                <a:schemeClr val="accent3">
                  <a:lumMod val="75000"/>
                </a:schemeClr>
              </a:solidFill>
            </a:rPr>
            <a:t>: </a:t>
          </a:r>
          <a:r>
            <a:rPr lang="es-MX" sz="1400" dirty="0" smtClean="0"/>
            <a:t>Es el que afecta al individuo en cuanto época histórica que vive, adelantos tecnológicos, guerras, problemas económicos, etc.</a:t>
          </a:r>
          <a:endParaRPr lang="es-MX" sz="1400" dirty="0"/>
        </a:p>
      </dgm:t>
    </dgm:pt>
    <dgm:pt modelId="{C5C12D6F-4979-4260-8B51-BC903690EEF6}" type="parTrans" cxnId="{D6E797C8-60CB-4429-95D7-C1449B7AF08F}">
      <dgm:prSet/>
      <dgm:spPr/>
      <dgm:t>
        <a:bodyPr/>
        <a:lstStyle/>
        <a:p>
          <a:endParaRPr lang="es-MX"/>
        </a:p>
      </dgm:t>
    </dgm:pt>
    <dgm:pt modelId="{AC700A55-9CCA-4C92-8814-6ACB6ECA3B13}" type="sibTrans" cxnId="{D6E797C8-60CB-4429-95D7-C1449B7AF08F}">
      <dgm:prSet/>
      <dgm:spPr/>
      <dgm:t>
        <a:bodyPr/>
        <a:lstStyle/>
        <a:p>
          <a:endParaRPr lang="es-MX"/>
        </a:p>
      </dgm:t>
    </dgm:pt>
    <dgm:pt modelId="{6A2AB1EB-2CA3-4A92-9F68-DBCE0719C91C}">
      <dgm:prSet custT="1"/>
      <dgm:spPr/>
      <dgm:t>
        <a:bodyPr/>
        <a:lstStyle/>
        <a:p>
          <a:r>
            <a:rPr lang="es-MX" sz="1400" b="1" dirty="0" err="1" smtClean="0">
              <a:solidFill>
                <a:schemeClr val="accent3">
                  <a:lumMod val="75000"/>
                </a:schemeClr>
              </a:solidFill>
            </a:rPr>
            <a:t>Globosistema</a:t>
          </a:r>
          <a:r>
            <a:rPr lang="es-MX" sz="1400" b="1" dirty="0" smtClean="0">
              <a:solidFill>
                <a:schemeClr val="accent3">
                  <a:lumMod val="75000"/>
                </a:schemeClr>
              </a:solidFill>
            </a:rPr>
            <a:t>: </a:t>
          </a:r>
          <a:r>
            <a:rPr lang="es-MX" sz="1400" dirty="0" smtClean="0"/>
            <a:t>En el sistema global a nivel mundial en donde el individuo no tiene influencia para que los eventos que suceden a este nivel puedan cambiar, por ejemplo cambios ambientales, climáticos, incendios forestales, etc.</a:t>
          </a:r>
          <a:endParaRPr lang="es-MX" sz="1400" dirty="0"/>
        </a:p>
      </dgm:t>
    </dgm:pt>
    <dgm:pt modelId="{F9764736-A636-41CE-A8EC-0FA5518A0CA7}" type="parTrans" cxnId="{C1EC1E35-5328-414B-BABB-E2D7A92D189F}">
      <dgm:prSet/>
      <dgm:spPr/>
      <dgm:t>
        <a:bodyPr/>
        <a:lstStyle/>
        <a:p>
          <a:endParaRPr lang="es-MX"/>
        </a:p>
      </dgm:t>
    </dgm:pt>
    <dgm:pt modelId="{B4153242-CCDB-42B0-846C-640BC20E69E2}" type="sibTrans" cxnId="{C1EC1E35-5328-414B-BABB-E2D7A92D189F}">
      <dgm:prSet/>
      <dgm:spPr/>
      <dgm:t>
        <a:bodyPr/>
        <a:lstStyle/>
        <a:p>
          <a:endParaRPr lang="es-MX"/>
        </a:p>
      </dgm:t>
    </dgm:pt>
    <dgm:pt modelId="{32E19615-34B5-4EF1-82DF-28DE90459B8A}" type="pres">
      <dgm:prSet presAssocID="{79ED2D9E-4819-4AEC-AE97-11272D0AA8F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37194983-091C-48FA-A301-E11B68124169}" type="pres">
      <dgm:prSet presAssocID="{EA372849-9B54-4863-B6B0-689DE79952B8}" presName="hierRoot1" presStyleCnt="0">
        <dgm:presLayoutVars>
          <dgm:hierBranch val="init"/>
        </dgm:presLayoutVars>
      </dgm:prSet>
      <dgm:spPr/>
    </dgm:pt>
    <dgm:pt modelId="{D3493647-136C-4AB1-BE42-0DBCD50FBA0E}" type="pres">
      <dgm:prSet presAssocID="{EA372849-9B54-4863-B6B0-689DE79952B8}" presName="rootComposite1" presStyleCnt="0"/>
      <dgm:spPr/>
    </dgm:pt>
    <dgm:pt modelId="{BCAA0811-DFBB-4513-801F-66B479C9F65C}" type="pres">
      <dgm:prSet presAssocID="{EA372849-9B54-4863-B6B0-689DE79952B8}" presName="rootText1" presStyleLbl="node0" presStyleIdx="0" presStyleCnt="2" custScaleX="170645" custScaleY="110169" custLinFactNeighborX="16301" custLinFactNeighborY="-1332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8A480D6-9421-4235-9E3B-34CD93BB16AE}" type="pres">
      <dgm:prSet presAssocID="{EA372849-9B54-4863-B6B0-689DE79952B8}" presName="rootConnector1" presStyleLbl="node1" presStyleIdx="0" presStyleCnt="0"/>
      <dgm:spPr/>
      <dgm:t>
        <a:bodyPr/>
        <a:lstStyle/>
        <a:p>
          <a:endParaRPr lang="es-MX"/>
        </a:p>
      </dgm:t>
    </dgm:pt>
    <dgm:pt modelId="{A3B5979F-D632-4B46-9AFA-7244267ED4F7}" type="pres">
      <dgm:prSet presAssocID="{EA372849-9B54-4863-B6B0-689DE79952B8}" presName="hierChild2" presStyleCnt="0"/>
      <dgm:spPr/>
    </dgm:pt>
    <dgm:pt modelId="{AD852827-EB13-4FCE-B42C-5F2D4FF532B2}" type="pres">
      <dgm:prSet presAssocID="{1B28DBFE-B94C-44FB-B7B8-4B073C79081C}" presName="Name37" presStyleLbl="parChTrans1D2" presStyleIdx="0" presStyleCnt="9"/>
      <dgm:spPr/>
      <dgm:t>
        <a:bodyPr/>
        <a:lstStyle/>
        <a:p>
          <a:endParaRPr lang="es-MX"/>
        </a:p>
      </dgm:t>
    </dgm:pt>
    <dgm:pt modelId="{544B4E03-1377-417A-AC54-1FA4A998BE8C}" type="pres">
      <dgm:prSet presAssocID="{D11B8AED-B738-46FE-AC21-5B724CEF2580}" presName="hierRoot2" presStyleCnt="0">
        <dgm:presLayoutVars>
          <dgm:hierBranch val="init"/>
        </dgm:presLayoutVars>
      </dgm:prSet>
      <dgm:spPr/>
    </dgm:pt>
    <dgm:pt modelId="{367110B0-E89F-4924-AEB5-E818FBB6E642}" type="pres">
      <dgm:prSet presAssocID="{D11B8AED-B738-46FE-AC21-5B724CEF2580}" presName="rootComposite" presStyleCnt="0"/>
      <dgm:spPr/>
    </dgm:pt>
    <dgm:pt modelId="{3162CE72-5589-4B22-8B4E-CC490339F64E}" type="pres">
      <dgm:prSet presAssocID="{D11B8AED-B738-46FE-AC21-5B724CEF2580}" presName="rootText" presStyleLbl="node2" presStyleIdx="0" presStyleCnt="5" custScaleX="109054" custScaleY="405637" custLinFactNeighborX="-14475" custLinFactNeighborY="181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9E9ADBB-D1DD-4DF8-94D5-5C2762EEE50A}" type="pres">
      <dgm:prSet presAssocID="{D11B8AED-B738-46FE-AC21-5B724CEF2580}" presName="rootConnector" presStyleLbl="node2" presStyleIdx="0" presStyleCnt="5"/>
      <dgm:spPr/>
      <dgm:t>
        <a:bodyPr/>
        <a:lstStyle/>
        <a:p>
          <a:endParaRPr lang="es-MX"/>
        </a:p>
      </dgm:t>
    </dgm:pt>
    <dgm:pt modelId="{0674DC6A-AA53-449A-8CED-670AA731C120}" type="pres">
      <dgm:prSet presAssocID="{D11B8AED-B738-46FE-AC21-5B724CEF2580}" presName="hierChild4" presStyleCnt="0"/>
      <dgm:spPr/>
    </dgm:pt>
    <dgm:pt modelId="{31169197-1CF8-4C2D-8B7C-D4D65DF60027}" type="pres">
      <dgm:prSet presAssocID="{D11B8AED-B738-46FE-AC21-5B724CEF2580}" presName="hierChild5" presStyleCnt="0"/>
      <dgm:spPr/>
    </dgm:pt>
    <dgm:pt modelId="{843FF655-EF7F-4AFD-9EEB-1377CCF2CCF9}" type="pres">
      <dgm:prSet presAssocID="{A86B1CB7-81BE-42AB-B9E7-A78380D66623}" presName="Name37" presStyleLbl="parChTrans1D2" presStyleIdx="1" presStyleCnt="9"/>
      <dgm:spPr/>
      <dgm:t>
        <a:bodyPr/>
        <a:lstStyle/>
        <a:p>
          <a:endParaRPr lang="es-MX"/>
        </a:p>
      </dgm:t>
    </dgm:pt>
    <dgm:pt modelId="{8D932933-768E-4213-B4A7-8207C957C3EC}" type="pres">
      <dgm:prSet presAssocID="{A0D3865E-1535-4FBD-B9D2-649FA7BF3CDA}" presName="hierRoot2" presStyleCnt="0">
        <dgm:presLayoutVars>
          <dgm:hierBranch val="init"/>
        </dgm:presLayoutVars>
      </dgm:prSet>
      <dgm:spPr/>
    </dgm:pt>
    <dgm:pt modelId="{44BC8778-AA98-4DF7-A30B-104D7631FC59}" type="pres">
      <dgm:prSet presAssocID="{A0D3865E-1535-4FBD-B9D2-649FA7BF3CDA}" presName="rootComposite" presStyleCnt="0"/>
      <dgm:spPr/>
    </dgm:pt>
    <dgm:pt modelId="{860C0144-C3DE-4926-88C0-3B2EB8A301E1}" type="pres">
      <dgm:prSet presAssocID="{A0D3865E-1535-4FBD-B9D2-649FA7BF3CDA}" presName="rootText" presStyleLbl="node2" presStyleIdx="1" presStyleCnt="5" custScaleX="110476" custScaleY="310828" custLinFactNeighborX="-17624" custLinFactNeighborY="474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495D771-EE94-4EDE-ABE4-B6EEF40E61D7}" type="pres">
      <dgm:prSet presAssocID="{A0D3865E-1535-4FBD-B9D2-649FA7BF3CDA}" presName="rootConnector" presStyleLbl="node2" presStyleIdx="1" presStyleCnt="5"/>
      <dgm:spPr/>
      <dgm:t>
        <a:bodyPr/>
        <a:lstStyle/>
        <a:p>
          <a:endParaRPr lang="es-MX"/>
        </a:p>
      </dgm:t>
    </dgm:pt>
    <dgm:pt modelId="{5D3E8680-938B-41EB-9E5F-DB982782DCBE}" type="pres">
      <dgm:prSet presAssocID="{A0D3865E-1535-4FBD-B9D2-649FA7BF3CDA}" presName="hierChild4" presStyleCnt="0"/>
      <dgm:spPr/>
    </dgm:pt>
    <dgm:pt modelId="{6C906FF8-30CB-4F75-A020-53A0124A13C7}" type="pres">
      <dgm:prSet presAssocID="{A0D3865E-1535-4FBD-B9D2-649FA7BF3CDA}" presName="hierChild5" presStyleCnt="0"/>
      <dgm:spPr/>
    </dgm:pt>
    <dgm:pt modelId="{F33B7380-FFD3-47D3-8D46-0C6B5E67D02E}" type="pres">
      <dgm:prSet presAssocID="{310E6332-F794-4741-8565-5B8B9F02B790}" presName="Name37" presStyleLbl="parChTrans1D2" presStyleIdx="2" presStyleCnt="9"/>
      <dgm:spPr/>
      <dgm:t>
        <a:bodyPr/>
        <a:lstStyle/>
        <a:p>
          <a:endParaRPr lang="es-MX"/>
        </a:p>
      </dgm:t>
    </dgm:pt>
    <dgm:pt modelId="{1074A98C-F972-4BC4-842A-23D0FF02E1F3}" type="pres">
      <dgm:prSet presAssocID="{DBB953F2-1696-48A9-A656-79D310EC4FF5}" presName="hierRoot2" presStyleCnt="0">
        <dgm:presLayoutVars>
          <dgm:hierBranch val="init"/>
        </dgm:presLayoutVars>
      </dgm:prSet>
      <dgm:spPr/>
    </dgm:pt>
    <dgm:pt modelId="{0FFF6E61-3021-4F34-BA64-4831479EFB4F}" type="pres">
      <dgm:prSet presAssocID="{DBB953F2-1696-48A9-A656-79D310EC4FF5}" presName="rootComposite" presStyleCnt="0"/>
      <dgm:spPr/>
    </dgm:pt>
    <dgm:pt modelId="{997BD463-BCA6-423C-AF27-BF669B2BED17}" type="pres">
      <dgm:prSet presAssocID="{DBB953F2-1696-48A9-A656-79D310EC4FF5}" presName="rootText" presStyleLbl="node2" presStyleIdx="2" presStyleCnt="5" custScaleY="401372" custLinFactNeighborX="-28787" custLinFactNeighborY="474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97BEA0F-1A31-4878-8479-A29186181BC3}" type="pres">
      <dgm:prSet presAssocID="{DBB953F2-1696-48A9-A656-79D310EC4FF5}" presName="rootConnector" presStyleLbl="node2" presStyleIdx="2" presStyleCnt="5"/>
      <dgm:spPr/>
      <dgm:t>
        <a:bodyPr/>
        <a:lstStyle/>
        <a:p>
          <a:endParaRPr lang="es-MX"/>
        </a:p>
      </dgm:t>
    </dgm:pt>
    <dgm:pt modelId="{1E846732-9343-4382-97EE-2E01603EB829}" type="pres">
      <dgm:prSet presAssocID="{DBB953F2-1696-48A9-A656-79D310EC4FF5}" presName="hierChild4" presStyleCnt="0"/>
      <dgm:spPr/>
    </dgm:pt>
    <dgm:pt modelId="{01DEF02C-625E-4456-8011-B90B0DBEB563}" type="pres">
      <dgm:prSet presAssocID="{DBB953F2-1696-48A9-A656-79D310EC4FF5}" presName="hierChild5" presStyleCnt="0"/>
      <dgm:spPr/>
    </dgm:pt>
    <dgm:pt modelId="{0F491D2B-CE94-4099-AB8B-5482A6740378}" type="pres">
      <dgm:prSet presAssocID="{B407B000-2962-4F30-ABE6-07BCB38B342E}" presName="Name37" presStyleLbl="parChTrans1D2" presStyleIdx="3" presStyleCnt="9"/>
      <dgm:spPr/>
      <dgm:t>
        <a:bodyPr/>
        <a:lstStyle/>
        <a:p>
          <a:endParaRPr lang="es-MX"/>
        </a:p>
      </dgm:t>
    </dgm:pt>
    <dgm:pt modelId="{CBAB8075-2181-4688-90D6-69F75A161ACE}" type="pres">
      <dgm:prSet presAssocID="{107D7526-7EE9-4501-A7A9-4BB635166FA5}" presName="hierRoot2" presStyleCnt="0">
        <dgm:presLayoutVars>
          <dgm:hierBranch val="init"/>
        </dgm:presLayoutVars>
      </dgm:prSet>
      <dgm:spPr/>
    </dgm:pt>
    <dgm:pt modelId="{C0FA8729-3200-4E02-9D4A-AAC720FAF0B8}" type="pres">
      <dgm:prSet presAssocID="{107D7526-7EE9-4501-A7A9-4BB635166FA5}" presName="rootComposite" presStyleCnt="0"/>
      <dgm:spPr/>
    </dgm:pt>
    <dgm:pt modelId="{1EB8E567-6DDC-4C7D-A500-25C40659FB88}" type="pres">
      <dgm:prSet presAssocID="{107D7526-7EE9-4501-A7A9-4BB635166FA5}" presName="rootText" presStyleLbl="node2" presStyleIdx="3" presStyleCnt="5" custScaleY="437998" custLinFactNeighborX="-29474" custLinFactNeighborY="474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3BA192E-C315-4473-9B2E-2E89B533E79E}" type="pres">
      <dgm:prSet presAssocID="{107D7526-7EE9-4501-A7A9-4BB635166FA5}" presName="rootConnector" presStyleLbl="node2" presStyleIdx="3" presStyleCnt="5"/>
      <dgm:spPr/>
      <dgm:t>
        <a:bodyPr/>
        <a:lstStyle/>
        <a:p>
          <a:endParaRPr lang="es-MX"/>
        </a:p>
      </dgm:t>
    </dgm:pt>
    <dgm:pt modelId="{DF23AF39-8001-419B-B32B-F604A8AF0D18}" type="pres">
      <dgm:prSet presAssocID="{107D7526-7EE9-4501-A7A9-4BB635166FA5}" presName="hierChild4" presStyleCnt="0"/>
      <dgm:spPr/>
    </dgm:pt>
    <dgm:pt modelId="{9DA7BE44-4F80-4F14-9325-C01D95326732}" type="pres">
      <dgm:prSet presAssocID="{107D7526-7EE9-4501-A7A9-4BB635166FA5}" presName="hierChild5" presStyleCnt="0"/>
      <dgm:spPr/>
    </dgm:pt>
    <dgm:pt modelId="{0A4228B9-7BEF-4F41-AD3F-14D4A7B72F6D}" type="pres">
      <dgm:prSet presAssocID="{C5C12D6F-4979-4260-8B51-BC903690EEF6}" presName="Name37" presStyleLbl="parChTrans1D2" presStyleIdx="4" presStyleCnt="9"/>
      <dgm:spPr/>
    </dgm:pt>
    <dgm:pt modelId="{9892D790-565A-40F0-91ED-E7FD2FCAE659}" type="pres">
      <dgm:prSet presAssocID="{42CDB05E-456C-44B4-A839-75DED3BAFB2F}" presName="hierRoot2" presStyleCnt="0">
        <dgm:presLayoutVars>
          <dgm:hierBranch val="init"/>
        </dgm:presLayoutVars>
      </dgm:prSet>
      <dgm:spPr/>
    </dgm:pt>
    <dgm:pt modelId="{AAFED9BC-3AEC-46E6-AD38-0FA5BFED5A5B}" type="pres">
      <dgm:prSet presAssocID="{42CDB05E-456C-44B4-A839-75DED3BAFB2F}" presName="rootComposite" presStyleCnt="0"/>
      <dgm:spPr/>
    </dgm:pt>
    <dgm:pt modelId="{6A868A85-4CDC-4F26-9605-027818EB3E89}" type="pres">
      <dgm:prSet presAssocID="{42CDB05E-456C-44B4-A839-75DED3BAFB2F}" presName="rootText" presStyleLbl="node2" presStyleIdx="4" presStyleCnt="5" custScaleY="401172" custLinFactNeighborX="-25122" custLinFactNeighborY="11447">
        <dgm:presLayoutVars>
          <dgm:chPref val="3"/>
        </dgm:presLayoutVars>
      </dgm:prSet>
      <dgm:spPr/>
    </dgm:pt>
    <dgm:pt modelId="{50806AB7-A884-4893-B27C-E4A23D9A66E0}" type="pres">
      <dgm:prSet presAssocID="{42CDB05E-456C-44B4-A839-75DED3BAFB2F}" presName="rootConnector" presStyleLbl="node2" presStyleIdx="4" presStyleCnt="5"/>
      <dgm:spPr/>
    </dgm:pt>
    <dgm:pt modelId="{6F28A396-C8EA-4E6D-B752-62BAF387DB91}" type="pres">
      <dgm:prSet presAssocID="{42CDB05E-456C-44B4-A839-75DED3BAFB2F}" presName="hierChild4" presStyleCnt="0"/>
      <dgm:spPr/>
    </dgm:pt>
    <dgm:pt modelId="{25FD46F1-7782-42A3-8BE0-3F3D4F9619CE}" type="pres">
      <dgm:prSet presAssocID="{42CDB05E-456C-44B4-A839-75DED3BAFB2F}" presName="hierChild5" presStyleCnt="0"/>
      <dgm:spPr/>
    </dgm:pt>
    <dgm:pt modelId="{A66046AE-096A-4FF7-BBA1-3EE30081B7E9}" type="pres">
      <dgm:prSet presAssocID="{EA372849-9B54-4863-B6B0-689DE79952B8}" presName="hierChild3" presStyleCnt="0"/>
      <dgm:spPr/>
    </dgm:pt>
    <dgm:pt modelId="{C0E19635-F220-482A-A64F-F957DF182179}" type="pres">
      <dgm:prSet presAssocID="{AA668D20-8138-4EF8-8CD7-C1140CE5C6EA}" presName="Name111" presStyleLbl="parChTrans1D2" presStyleIdx="5" presStyleCnt="9"/>
      <dgm:spPr/>
      <dgm:t>
        <a:bodyPr/>
        <a:lstStyle/>
        <a:p>
          <a:endParaRPr lang="es-MX"/>
        </a:p>
      </dgm:t>
    </dgm:pt>
    <dgm:pt modelId="{2A11F68C-84EB-4850-9814-769738772A79}" type="pres">
      <dgm:prSet presAssocID="{EDA1E725-A7BD-4FC3-9513-04D5B6E62688}" presName="hierRoot3" presStyleCnt="0">
        <dgm:presLayoutVars>
          <dgm:hierBranch val="init"/>
        </dgm:presLayoutVars>
      </dgm:prSet>
      <dgm:spPr/>
    </dgm:pt>
    <dgm:pt modelId="{79B21875-88A2-4A4F-A11E-56FC5DBED6A0}" type="pres">
      <dgm:prSet presAssocID="{EDA1E725-A7BD-4FC3-9513-04D5B6E62688}" presName="rootComposite3" presStyleCnt="0"/>
      <dgm:spPr/>
    </dgm:pt>
    <dgm:pt modelId="{D90F4AB6-DF84-4E81-A6F1-E3525DB4D678}" type="pres">
      <dgm:prSet presAssocID="{EDA1E725-A7BD-4FC3-9513-04D5B6E62688}" presName="rootText3" presStyleLbl="asst1" presStyleIdx="0" presStyleCnt="4" custScaleX="216279" custScaleY="222544" custLinFactNeighborX="-77583" custLinFactNeighborY="-9066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A53C6C2-7F4F-46EC-9BB3-F464853DD885}" type="pres">
      <dgm:prSet presAssocID="{EDA1E725-A7BD-4FC3-9513-04D5B6E62688}" presName="rootConnector3" presStyleLbl="asst1" presStyleIdx="0" presStyleCnt="4"/>
      <dgm:spPr/>
      <dgm:t>
        <a:bodyPr/>
        <a:lstStyle/>
        <a:p>
          <a:endParaRPr lang="es-MX"/>
        </a:p>
      </dgm:t>
    </dgm:pt>
    <dgm:pt modelId="{759F8873-E317-4F16-A2ED-74EC009EA5CC}" type="pres">
      <dgm:prSet presAssocID="{EDA1E725-A7BD-4FC3-9513-04D5B6E62688}" presName="hierChild6" presStyleCnt="0"/>
      <dgm:spPr/>
    </dgm:pt>
    <dgm:pt modelId="{F2D1E866-AF7B-4CDB-9144-71A1DB3F34F8}" type="pres">
      <dgm:prSet presAssocID="{EDA1E725-A7BD-4FC3-9513-04D5B6E62688}" presName="hierChild7" presStyleCnt="0"/>
      <dgm:spPr/>
    </dgm:pt>
    <dgm:pt modelId="{D516A09B-0161-4051-961F-55D093DF87C9}" type="pres">
      <dgm:prSet presAssocID="{F9126801-32FE-4B7F-9858-D631F9E3D4E3}" presName="Name111" presStyleLbl="parChTrans1D2" presStyleIdx="6" presStyleCnt="9"/>
      <dgm:spPr/>
      <dgm:t>
        <a:bodyPr/>
        <a:lstStyle/>
        <a:p>
          <a:endParaRPr lang="es-MX"/>
        </a:p>
      </dgm:t>
    </dgm:pt>
    <dgm:pt modelId="{B9102EF7-E6CB-4C40-8C49-897EA4BCB72B}" type="pres">
      <dgm:prSet presAssocID="{8C5B0122-673A-4C4C-A173-A6F5626E18F8}" presName="hierRoot3" presStyleCnt="0">
        <dgm:presLayoutVars>
          <dgm:hierBranch val="init"/>
        </dgm:presLayoutVars>
      </dgm:prSet>
      <dgm:spPr/>
    </dgm:pt>
    <dgm:pt modelId="{75396C4E-8484-4A67-8CA5-48D6BE288D15}" type="pres">
      <dgm:prSet presAssocID="{8C5B0122-673A-4C4C-A173-A6F5626E18F8}" presName="rootComposite3" presStyleCnt="0"/>
      <dgm:spPr/>
    </dgm:pt>
    <dgm:pt modelId="{585360D1-886C-4DCE-B880-031D8DD1CD5D}" type="pres">
      <dgm:prSet presAssocID="{8C5B0122-673A-4C4C-A173-A6F5626E18F8}" presName="rootText3" presStyleLbl="asst1" presStyleIdx="1" presStyleCnt="4" custScaleX="267117" custScaleY="187293" custLinFactX="3459" custLinFactNeighborX="100000" custLinFactNeighborY="-6556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7E36498-FF8A-4482-A0F5-D340AF51447B}" type="pres">
      <dgm:prSet presAssocID="{8C5B0122-673A-4C4C-A173-A6F5626E18F8}" presName="rootConnector3" presStyleLbl="asst1" presStyleIdx="1" presStyleCnt="4"/>
      <dgm:spPr/>
      <dgm:t>
        <a:bodyPr/>
        <a:lstStyle/>
        <a:p>
          <a:endParaRPr lang="es-MX"/>
        </a:p>
      </dgm:t>
    </dgm:pt>
    <dgm:pt modelId="{E1542BF7-68F7-4092-AFE4-914D258DBC0A}" type="pres">
      <dgm:prSet presAssocID="{8C5B0122-673A-4C4C-A173-A6F5626E18F8}" presName="hierChild6" presStyleCnt="0"/>
      <dgm:spPr/>
    </dgm:pt>
    <dgm:pt modelId="{81E63AC5-CB30-4F4F-9F0B-6521C273C036}" type="pres">
      <dgm:prSet presAssocID="{8C5B0122-673A-4C4C-A173-A6F5626E18F8}" presName="hierChild7" presStyleCnt="0"/>
      <dgm:spPr/>
    </dgm:pt>
    <dgm:pt modelId="{2F59BC14-E032-44BF-B6C4-792EB8DE4FB2}" type="pres">
      <dgm:prSet presAssocID="{79CC00CA-8EA6-41C9-981B-D926CE7237A7}" presName="Name111" presStyleLbl="parChTrans1D2" presStyleIdx="7" presStyleCnt="9"/>
      <dgm:spPr/>
      <dgm:t>
        <a:bodyPr/>
        <a:lstStyle/>
        <a:p>
          <a:endParaRPr lang="es-MX"/>
        </a:p>
      </dgm:t>
    </dgm:pt>
    <dgm:pt modelId="{4FF7191A-0106-4821-919E-54A6BACD984D}" type="pres">
      <dgm:prSet presAssocID="{16B3FAF3-6592-44EE-A803-8A0AB131B53A}" presName="hierRoot3" presStyleCnt="0">
        <dgm:presLayoutVars>
          <dgm:hierBranch val="init"/>
        </dgm:presLayoutVars>
      </dgm:prSet>
      <dgm:spPr/>
    </dgm:pt>
    <dgm:pt modelId="{943274C6-AC91-4233-A600-936FB2AFEAF3}" type="pres">
      <dgm:prSet presAssocID="{16B3FAF3-6592-44EE-A803-8A0AB131B53A}" presName="rootComposite3" presStyleCnt="0"/>
      <dgm:spPr/>
    </dgm:pt>
    <dgm:pt modelId="{16856BC3-4D19-4AAA-A01D-D8594EB22905}" type="pres">
      <dgm:prSet presAssocID="{16B3FAF3-6592-44EE-A803-8A0AB131B53A}" presName="rootText3" presStyleLbl="asst1" presStyleIdx="2" presStyleCnt="4" custScaleX="306262" custScaleY="208241" custLinFactNeighborX="-19990" custLinFactNeighborY="-9069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EF22102-2CC1-4C74-970B-9077F6FB4950}" type="pres">
      <dgm:prSet presAssocID="{16B3FAF3-6592-44EE-A803-8A0AB131B53A}" presName="rootConnector3" presStyleLbl="asst1" presStyleIdx="2" presStyleCnt="4"/>
      <dgm:spPr/>
      <dgm:t>
        <a:bodyPr/>
        <a:lstStyle/>
        <a:p>
          <a:endParaRPr lang="es-MX"/>
        </a:p>
      </dgm:t>
    </dgm:pt>
    <dgm:pt modelId="{07AE344E-2F57-438B-96F4-CF17C86DBD14}" type="pres">
      <dgm:prSet presAssocID="{16B3FAF3-6592-44EE-A803-8A0AB131B53A}" presName="hierChild6" presStyleCnt="0"/>
      <dgm:spPr/>
    </dgm:pt>
    <dgm:pt modelId="{DC67EFD7-CEC8-4B54-B95B-7671261FC5A2}" type="pres">
      <dgm:prSet presAssocID="{16B3FAF3-6592-44EE-A803-8A0AB131B53A}" presName="hierChild7" presStyleCnt="0"/>
      <dgm:spPr/>
    </dgm:pt>
    <dgm:pt modelId="{6CC7DC2A-2708-4F87-8F60-359B846805D8}" type="pres">
      <dgm:prSet presAssocID="{9DEA472C-F75E-419E-A0C6-E52A2A02FA9F}" presName="Name111" presStyleLbl="parChTrans1D2" presStyleIdx="8" presStyleCnt="9"/>
      <dgm:spPr/>
      <dgm:t>
        <a:bodyPr/>
        <a:lstStyle/>
        <a:p>
          <a:endParaRPr lang="es-MX"/>
        </a:p>
      </dgm:t>
    </dgm:pt>
    <dgm:pt modelId="{B7F70C4C-440B-4447-8BC1-F50B6A722CEE}" type="pres">
      <dgm:prSet presAssocID="{A02BA2D0-96A0-40F5-9793-DC743A420E0C}" presName="hierRoot3" presStyleCnt="0">
        <dgm:presLayoutVars>
          <dgm:hierBranch val="init"/>
        </dgm:presLayoutVars>
      </dgm:prSet>
      <dgm:spPr/>
    </dgm:pt>
    <dgm:pt modelId="{41F902B5-D6F0-45A5-B647-4C23EF502F09}" type="pres">
      <dgm:prSet presAssocID="{A02BA2D0-96A0-40F5-9793-DC743A420E0C}" presName="rootComposite3" presStyleCnt="0"/>
      <dgm:spPr/>
    </dgm:pt>
    <dgm:pt modelId="{9CA72AAD-17CB-425E-BA42-4D950283DF2A}" type="pres">
      <dgm:prSet presAssocID="{A02BA2D0-96A0-40F5-9793-DC743A420E0C}" presName="rootText3" presStyleLbl="asst1" presStyleIdx="3" presStyleCnt="4" custScaleX="149718" custLinFactNeighborX="46474" custLinFactNeighborY="-6427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B36DAFE-3AC7-4C0F-B517-600B2AE39B04}" type="pres">
      <dgm:prSet presAssocID="{A02BA2D0-96A0-40F5-9793-DC743A420E0C}" presName="rootConnector3" presStyleLbl="asst1" presStyleIdx="3" presStyleCnt="4"/>
      <dgm:spPr/>
      <dgm:t>
        <a:bodyPr/>
        <a:lstStyle/>
        <a:p>
          <a:endParaRPr lang="es-MX"/>
        </a:p>
      </dgm:t>
    </dgm:pt>
    <dgm:pt modelId="{E5D95FFF-F19E-4985-AB9D-673A58783B3F}" type="pres">
      <dgm:prSet presAssocID="{A02BA2D0-96A0-40F5-9793-DC743A420E0C}" presName="hierChild6" presStyleCnt="0"/>
      <dgm:spPr/>
    </dgm:pt>
    <dgm:pt modelId="{71628CB0-76A9-4211-982A-346FE15995B7}" type="pres">
      <dgm:prSet presAssocID="{A02BA2D0-96A0-40F5-9793-DC743A420E0C}" presName="hierChild7" presStyleCnt="0"/>
      <dgm:spPr/>
    </dgm:pt>
    <dgm:pt modelId="{8F4DB30C-091D-4DB1-A88C-90AD3D1E6C01}" type="pres">
      <dgm:prSet presAssocID="{6A2AB1EB-2CA3-4A92-9F68-DBCE0719C91C}" presName="hierRoot1" presStyleCnt="0">
        <dgm:presLayoutVars>
          <dgm:hierBranch val="init"/>
        </dgm:presLayoutVars>
      </dgm:prSet>
      <dgm:spPr/>
    </dgm:pt>
    <dgm:pt modelId="{62C5C7C1-2F42-42FC-A87A-AA9B91C777FD}" type="pres">
      <dgm:prSet presAssocID="{6A2AB1EB-2CA3-4A92-9F68-DBCE0719C91C}" presName="rootComposite1" presStyleCnt="0"/>
      <dgm:spPr/>
    </dgm:pt>
    <dgm:pt modelId="{46F712D0-0ADB-44B0-AA32-54F3112358D4}" type="pres">
      <dgm:prSet presAssocID="{6A2AB1EB-2CA3-4A92-9F68-DBCE0719C91C}" presName="rootText1" presStyleLbl="node0" presStyleIdx="1" presStyleCnt="2" custScaleY="625426" custLinFactY="200000" custLinFactNeighborX="-2305" custLinFactNeighborY="288693">
        <dgm:presLayoutVars>
          <dgm:chPref val="3"/>
        </dgm:presLayoutVars>
      </dgm:prSet>
      <dgm:spPr/>
    </dgm:pt>
    <dgm:pt modelId="{1D99EAF6-DD09-4F9F-AEBD-3CC7B26184BF}" type="pres">
      <dgm:prSet presAssocID="{6A2AB1EB-2CA3-4A92-9F68-DBCE0719C91C}" presName="rootConnector1" presStyleLbl="node1" presStyleIdx="0" presStyleCnt="0"/>
      <dgm:spPr/>
    </dgm:pt>
    <dgm:pt modelId="{BE6F4F0B-8E5E-4E7C-84D4-97944D941DA1}" type="pres">
      <dgm:prSet presAssocID="{6A2AB1EB-2CA3-4A92-9F68-DBCE0719C91C}" presName="hierChild2" presStyleCnt="0"/>
      <dgm:spPr/>
    </dgm:pt>
    <dgm:pt modelId="{9E2A7121-7756-43F3-93D3-97922C8DD318}" type="pres">
      <dgm:prSet presAssocID="{6A2AB1EB-2CA3-4A92-9F68-DBCE0719C91C}" presName="hierChild3" presStyleCnt="0"/>
      <dgm:spPr/>
    </dgm:pt>
  </dgm:ptLst>
  <dgm:cxnLst>
    <dgm:cxn modelId="{D6E797C8-60CB-4429-95D7-C1449B7AF08F}" srcId="{EA372849-9B54-4863-B6B0-689DE79952B8}" destId="{42CDB05E-456C-44B4-A839-75DED3BAFB2F}" srcOrd="8" destOrd="0" parTransId="{C5C12D6F-4979-4260-8B51-BC903690EEF6}" sibTransId="{AC700A55-9CCA-4C92-8814-6ACB6ECA3B13}"/>
    <dgm:cxn modelId="{1C799D2B-BA65-4AD8-823F-136BB1AD72BF}" type="presOf" srcId="{6A2AB1EB-2CA3-4A92-9F68-DBCE0719C91C}" destId="{46F712D0-0ADB-44B0-AA32-54F3112358D4}" srcOrd="0" destOrd="0" presId="urn:microsoft.com/office/officeart/2005/8/layout/orgChart1"/>
    <dgm:cxn modelId="{6DC8F2E0-B82B-4B97-9C2C-430C1A600A8B}" type="presOf" srcId="{42CDB05E-456C-44B4-A839-75DED3BAFB2F}" destId="{6A868A85-4CDC-4F26-9605-027818EB3E89}" srcOrd="0" destOrd="0" presId="urn:microsoft.com/office/officeart/2005/8/layout/orgChart1"/>
    <dgm:cxn modelId="{7BE9F09B-DA94-4CF0-B7C4-07C875C7C611}" type="presOf" srcId="{DBB953F2-1696-48A9-A656-79D310EC4FF5}" destId="{697BEA0F-1A31-4878-8479-A29186181BC3}" srcOrd="1" destOrd="0" presId="urn:microsoft.com/office/officeart/2005/8/layout/orgChart1"/>
    <dgm:cxn modelId="{70A9897B-3AFB-4E2B-9447-665E61B51ECE}" srcId="{EA372849-9B54-4863-B6B0-689DE79952B8}" destId="{DBB953F2-1696-48A9-A656-79D310EC4FF5}" srcOrd="6" destOrd="0" parTransId="{310E6332-F794-4741-8565-5B8B9F02B790}" sibTransId="{C31FC6EE-48D0-42D1-8D3C-A6BE46727BBB}"/>
    <dgm:cxn modelId="{965ACB15-555C-4212-A6CD-CEAC02526E18}" srcId="{79ED2D9E-4819-4AEC-AE97-11272D0AA8F1}" destId="{EA372849-9B54-4863-B6B0-689DE79952B8}" srcOrd="0" destOrd="0" parTransId="{B5206C93-20E3-4649-B7ED-BB3AD761E7E7}" sibTransId="{9EDFF8CD-7671-481E-AE27-E84C9F908F55}"/>
    <dgm:cxn modelId="{04B4D345-89EC-4B3D-98B6-C5B373F33023}" type="presOf" srcId="{A0D3865E-1535-4FBD-B9D2-649FA7BF3CDA}" destId="{1495D771-EE94-4EDE-ABE4-B6EEF40E61D7}" srcOrd="1" destOrd="0" presId="urn:microsoft.com/office/officeart/2005/8/layout/orgChart1"/>
    <dgm:cxn modelId="{6C0A3C1A-E43D-4DC5-B945-19486BE51B66}" type="presOf" srcId="{16B3FAF3-6592-44EE-A803-8A0AB131B53A}" destId="{16856BC3-4D19-4AAA-A01D-D8594EB22905}" srcOrd="0" destOrd="0" presId="urn:microsoft.com/office/officeart/2005/8/layout/orgChart1"/>
    <dgm:cxn modelId="{C088F04E-F804-4A52-AB8B-CCEE53E428F2}" srcId="{EA372849-9B54-4863-B6B0-689DE79952B8}" destId="{107D7526-7EE9-4501-A7A9-4BB635166FA5}" srcOrd="7" destOrd="0" parTransId="{B407B000-2962-4F30-ABE6-07BCB38B342E}" sibTransId="{E01D0990-3DB5-409F-A048-0EF9E31977AE}"/>
    <dgm:cxn modelId="{B9302D99-351F-44F4-8F67-40A54E348693}" type="presOf" srcId="{F9126801-32FE-4B7F-9858-D631F9E3D4E3}" destId="{D516A09B-0161-4051-961F-55D093DF87C9}" srcOrd="0" destOrd="0" presId="urn:microsoft.com/office/officeart/2005/8/layout/orgChart1"/>
    <dgm:cxn modelId="{A345B0C3-24D5-42DD-A3E5-E09EE698089F}" type="presOf" srcId="{79CC00CA-8EA6-41C9-981B-D926CE7237A7}" destId="{2F59BC14-E032-44BF-B6C4-792EB8DE4FB2}" srcOrd="0" destOrd="0" presId="urn:microsoft.com/office/officeart/2005/8/layout/orgChart1"/>
    <dgm:cxn modelId="{DF2E0FA8-4C19-456A-8A3E-61E74E4CA5C9}" type="presOf" srcId="{A86B1CB7-81BE-42AB-B9E7-A78380D66623}" destId="{843FF655-EF7F-4AFD-9EEB-1377CCF2CCF9}" srcOrd="0" destOrd="0" presId="urn:microsoft.com/office/officeart/2005/8/layout/orgChart1"/>
    <dgm:cxn modelId="{52EFA2E6-6708-4818-833C-EE17DB0BBC57}" type="presOf" srcId="{EA372849-9B54-4863-B6B0-689DE79952B8}" destId="{BCAA0811-DFBB-4513-801F-66B479C9F65C}" srcOrd="0" destOrd="0" presId="urn:microsoft.com/office/officeart/2005/8/layout/orgChart1"/>
    <dgm:cxn modelId="{4CC90392-BAC8-4D7C-817B-BF715492B096}" type="presOf" srcId="{A02BA2D0-96A0-40F5-9793-DC743A420E0C}" destId="{9CA72AAD-17CB-425E-BA42-4D950283DF2A}" srcOrd="0" destOrd="0" presId="urn:microsoft.com/office/officeart/2005/8/layout/orgChart1"/>
    <dgm:cxn modelId="{2B8819DC-3E21-45F0-B61F-E6489C791B63}" type="presOf" srcId="{107D7526-7EE9-4501-A7A9-4BB635166FA5}" destId="{1EB8E567-6DDC-4C7D-A500-25C40659FB88}" srcOrd="0" destOrd="0" presId="urn:microsoft.com/office/officeart/2005/8/layout/orgChart1"/>
    <dgm:cxn modelId="{E9C40954-F234-401A-B78A-7913687CACF2}" srcId="{EA372849-9B54-4863-B6B0-689DE79952B8}" destId="{EDA1E725-A7BD-4FC3-9513-04D5B6E62688}" srcOrd="0" destOrd="0" parTransId="{AA668D20-8138-4EF8-8CD7-C1140CE5C6EA}" sibTransId="{8AB9BA57-4FF3-42F8-BDCF-97222522CAEE}"/>
    <dgm:cxn modelId="{4C873FB1-4209-49B1-BA56-09CF6B935B3B}" type="presOf" srcId="{6A2AB1EB-2CA3-4A92-9F68-DBCE0719C91C}" destId="{1D99EAF6-DD09-4F9F-AEBD-3CC7B26184BF}" srcOrd="1" destOrd="0" presId="urn:microsoft.com/office/officeart/2005/8/layout/orgChart1"/>
    <dgm:cxn modelId="{5CAEC5B9-58D4-4E11-86D8-6E8A3DC81ACA}" type="presOf" srcId="{EDA1E725-A7BD-4FC3-9513-04D5B6E62688}" destId="{D90F4AB6-DF84-4E81-A6F1-E3525DB4D678}" srcOrd="0" destOrd="0" presId="urn:microsoft.com/office/officeart/2005/8/layout/orgChart1"/>
    <dgm:cxn modelId="{958E10BD-4501-44DF-9BA8-65E3F86B583D}" srcId="{EA372849-9B54-4863-B6B0-689DE79952B8}" destId="{A02BA2D0-96A0-40F5-9793-DC743A420E0C}" srcOrd="3" destOrd="0" parTransId="{9DEA472C-F75E-419E-A0C6-E52A2A02FA9F}" sibTransId="{45161602-C222-4589-A704-DA798026430F}"/>
    <dgm:cxn modelId="{AE834E4E-BBC7-4631-8BA3-ED18DAB08F20}" type="presOf" srcId="{9DEA472C-F75E-419E-A0C6-E52A2A02FA9F}" destId="{6CC7DC2A-2708-4F87-8F60-359B846805D8}" srcOrd="0" destOrd="0" presId="urn:microsoft.com/office/officeart/2005/8/layout/orgChart1"/>
    <dgm:cxn modelId="{1CDE33AD-F2EB-4CB2-957A-D37131BF76E7}" type="presOf" srcId="{B407B000-2962-4F30-ABE6-07BCB38B342E}" destId="{0F491D2B-CE94-4099-AB8B-5482A6740378}" srcOrd="0" destOrd="0" presId="urn:microsoft.com/office/officeart/2005/8/layout/orgChart1"/>
    <dgm:cxn modelId="{0CD7F266-7AF7-4AD8-8E1A-BB8838147275}" srcId="{EA372849-9B54-4863-B6B0-689DE79952B8}" destId="{16B3FAF3-6592-44EE-A803-8A0AB131B53A}" srcOrd="2" destOrd="0" parTransId="{79CC00CA-8EA6-41C9-981B-D926CE7237A7}" sibTransId="{9E6D7E69-CD78-4FEA-A7A6-E4A579CF9623}"/>
    <dgm:cxn modelId="{E86045F6-3662-4839-BF50-AD88CC772F63}" type="presOf" srcId="{79ED2D9E-4819-4AEC-AE97-11272D0AA8F1}" destId="{32E19615-34B5-4EF1-82DF-28DE90459B8A}" srcOrd="0" destOrd="0" presId="urn:microsoft.com/office/officeart/2005/8/layout/orgChart1"/>
    <dgm:cxn modelId="{6F9AF3AD-70A3-4AAF-BF22-F676CC9C4E74}" type="presOf" srcId="{AA668D20-8138-4EF8-8CD7-C1140CE5C6EA}" destId="{C0E19635-F220-482A-A64F-F957DF182179}" srcOrd="0" destOrd="0" presId="urn:microsoft.com/office/officeart/2005/8/layout/orgChart1"/>
    <dgm:cxn modelId="{6AB87115-44C7-47AE-B2C7-279EB04D7A1D}" srcId="{EA372849-9B54-4863-B6B0-689DE79952B8}" destId="{A0D3865E-1535-4FBD-B9D2-649FA7BF3CDA}" srcOrd="5" destOrd="0" parTransId="{A86B1CB7-81BE-42AB-B9E7-A78380D66623}" sibTransId="{8D70DAB2-A13D-49B5-9936-DCC5F7B8C55E}"/>
    <dgm:cxn modelId="{F27E2AAF-90CB-4CEA-A881-FE4EA0C8BFF8}" type="presOf" srcId="{16B3FAF3-6592-44EE-A803-8A0AB131B53A}" destId="{9EF22102-2CC1-4C74-970B-9077F6FB4950}" srcOrd="1" destOrd="0" presId="urn:microsoft.com/office/officeart/2005/8/layout/orgChart1"/>
    <dgm:cxn modelId="{17CD4CA2-4552-4B5D-8443-6547B442B1BB}" type="presOf" srcId="{C5C12D6F-4979-4260-8B51-BC903690EEF6}" destId="{0A4228B9-7BEF-4F41-AD3F-14D4A7B72F6D}" srcOrd="0" destOrd="0" presId="urn:microsoft.com/office/officeart/2005/8/layout/orgChart1"/>
    <dgm:cxn modelId="{C26FDC3D-7860-4C54-88EB-20F1A54E722C}" type="presOf" srcId="{8C5B0122-673A-4C4C-A173-A6F5626E18F8}" destId="{47E36498-FF8A-4482-A0F5-D340AF51447B}" srcOrd="1" destOrd="0" presId="urn:microsoft.com/office/officeart/2005/8/layout/orgChart1"/>
    <dgm:cxn modelId="{C4EFE56B-DDCF-4846-9D8A-69233FF2E2EA}" srcId="{EA372849-9B54-4863-B6B0-689DE79952B8}" destId="{D11B8AED-B738-46FE-AC21-5B724CEF2580}" srcOrd="4" destOrd="0" parTransId="{1B28DBFE-B94C-44FB-B7B8-4B073C79081C}" sibTransId="{473CFE1A-6674-4DED-9196-82D89D408250}"/>
    <dgm:cxn modelId="{49C920C0-F299-4C15-94B0-74A83F3EEE58}" type="presOf" srcId="{D11B8AED-B738-46FE-AC21-5B724CEF2580}" destId="{39E9ADBB-D1DD-4DF8-94D5-5C2762EEE50A}" srcOrd="1" destOrd="0" presId="urn:microsoft.com/office/officeart/2005/8/layout/orgChart1"/>
    <dgm:cxn modelId="{40011511-8503-4932-A25B-DE67429DDB38}" type="presOf" srcId="{EDA1E725-A7BD-4FC3-9513-04D5B6E62688}" destId="{DA53C6C2-7F4F-46EC-9BB3-F464853DD885}" srcOrd="1" destOrd="0" presId="urn:microsoft.com/office/officeart/2005/8/layout/orgChart1"/>
    <dgm:cxn modelId="{C1EC1E35-5328-414B-BABB-E2D7A92D189F}" srcId="{79ED2D9E-4819-4AEC-AE97-11272D0AA8F1}" destId="{6A2AB1EB-2CA3-4A92-9F68-DBCE0719C91C}" srcOrd="1" destOrd="0" parTransId="{F9764736-A636-41CE-A8EC-0FA5518A0CA7}" sibTransId="{B4153242-CCDB-42B0-846C-640BC20E69E2}"/>
    <dgm:cxn modelId="{EE307A2C-C342-4639-A080-DE8A57818B8C}" type="presOf" srcId="{A02BA2D0-96A0-40F5-9793-DC743A420E0C}" destId="{DB36DAFE-3AC7-4C0F-B517-600B2AE39B04}" srcOrd="1" destOrd="0" presId="urn:microsoft.com/office/officeart/2005/8/layout/orgChart1"/>
    <dgm:cxn modelId="{7C4BC49A-508C-447E-8A93-50A7FCD98D5E}" type="presOf" srcId="{DBB953F2-1696-48A9-A656-79D310EC4FF5}" destId="{997BD463-BCA6-423C-AF27-BF669B2BED17}" srcOrd="0" destOrd="0" presId="urn:microsoft.com/office/officeart/2005/8/layout/orgChart1"/>
    <dgm:cxn modelId="{75B958DA-C74E-4007-9D18-60F3EDD26C03}" srcId="{EA372849-9B54-4863-B6B0-689DE79952B8}" destId="{8C5B0122-673A-4C4C-A173-A6F5626E18F8}" srcOrd="1" destOrd="0" parTransId="{F9126801-32FE-4B7F-9858-D631F9E3D4E3}" sibTransId="{9178DA9F-F95C-4251-8D0F-E1A6C154F810}"/>
    <dgm:cxn modelId="{306DB576-8A9A-4CFE-A15B-001A42920D7B}" type="presOf" srcId="{42CDB05E-456C-44B4-A839-75DED3BAFB2F}" destId="{50806AB7-A884-4893-B27C-E4A23D9A66E0}" srcOrd="1" destOrd="0" presId="urn:microsoft.com/office/officeart/2005/8/layout/orgChart1"/>
    <dgm:cxn modelId="{FFE61AA4-E437-4A36-B733-236AC68CC084}" type="presOf" srcId="{1B28DBFE-B94C-44FB-B7B8-4B073C79081C}" destId="{AD852827-EB13-4FCE-B42C-5F2D4FF532B2}" srcOrd="0" destOrd="0" presId="urn:microsoft.com/office/officeart/2005/8/layout/orgChart1"/>
    <dgm:cxn modelId="{62AFCE04-EDBD-4DA4-B2B4-62E294B1F567}" type="presOf" srcId="{310E6332-F794-4741-8565-5B8B9F02B790}" destId="{F33B7380-FFD3-47D3-8D46-0C6B5E67D02E}" srcOrd="0" destOrd="0" presId="urn:microsoft.com/office/officeart/2005/8/layout/orgChart1"/>
    <dgm:cxn modelId="{CEF2D768-FB26-4FBF-9A98-F80D3245244B}" type="presOf" srcId="{107D7526-7EE9-4501-A7A9-4BB635166FA5}" destId="{33BA192E-C315-4473-9B2E-2E89B533E79E}" srcOrd="1" destOrd="0" presId="urn:microsoft.com/office/officeart/2005/8/layout/orgChart1"/>
    <dgm:cxn modelId="{29042058-83F9-46C8-823B-E5784A5C1C58}" type="presOf" srcId="{A0D3865E-1535-4FBD-B9D2-649FA7BF3CDA}" destId="{860C0144-C3DE-4926-88C0-3B2EB8A301E1}" srcOrd="0" destOrd="0" presId="urn:microsoft.com/office/officeart/2005/8/layout/orgChart1"/>
    <dgm:cxn modelId="{3C806CFF-FF8E-4756-BACE-58470FD51F07}" type="presOf" srcId="{8C5B0122-673A-4C4C-A173-A6F5626E18F8}" destId="{585360D1-886C-4DCE-B880-031D8DD1CD5D}" srcOrd="0" destOrd="0" presId="urn:microsoft.com/office/officeart/2005/8/layout/orgChart1"/>
    <dgm:cxn modelId="{6E83DCBE-985F-42F7-BB00-7AC46D805144}" type="presOf" srcId="{EA372849-9B54-4863-B6B0-689DE79952B8}" destId="{08A480D6-9421-4235-9E3B-34CD93BB16AE}" srcOrd="1" destOrd="0" presId="urn:microsoft.com/office/officeart/2005/8/layout/orgChart1"/>
    <dgm:cxn modelId="{296AA0C5-CFD7-4EA8-9CF0-6E0590DFDD19}" type="presOf" srcId="{D11B8AED-B738-46FE-AC21-5B724CEF2580}" destId="{3162CE72-5589-4B22-8B4E-CC490339F64E}" srcOrd="0" destOrd="0" presId="urn:microsoft.com/office/officeart/2005/8/layout/orgChart1"/>
    <dgm:cxn modelId="{50342596-0DF5-4EA9-96BA-6C71A55BFC1E}" type="presParOf" srcId="{32E19615-34B5-4EF1-82DF-28DE90459B8A}" destId="{37194983-091C-48FA-A301-E11B68124169}" srcOrd="0" destOrd="0" presId="urn:microsoft.com/office/officeart/2005/8/layout/orgChart1"/>
    <dgm:cxn modelId="{E3A554AE-D821-404F-8982-CEFD24B628AD}" type="presParOf" srcId="{37194983-091C-48FA-A301-E11B68124169}" destId="{D3493647-136C-4AB1-BE42-0DBCD50FBA0E}" srcOrd="0" destOrd="0" presId="urn:microsoft.com/office/officeart/2005/8/layout/orgChart1"/>
    <dgm:cxn modelId="{8EB8EE9C-DDFF-448B-BFD1-FD786814C516}" type="presParOf" srcId="{D3493647-136C-4AB1-BE42-0DBCD50FBA0E}" destId="{BCAA0811-DFBB-4513-801F-66B479C9F65C}" srcOrd="0" destOrd="0" presId="urn:microsoft.com/office/officeart/2005/8/layout/orgChart1"/>
    <dgm:cxn modelId="{C2980A41-EA83-4177-B260-D4B5091FF968}" type="presParOf" srcId="{D3493647-136C-4AB1-BE42-0DBCD50FBA0E}" destId="{08A480D6-9421-4235-9E3B-34CD93BB16AE}" srcOrd="1" destOrd="0" presId="urn:microsoft.com/office/officeart/2005/8/layout/orgChart1"/>
    <dgm:cxn modelId="{7BF57993-59BE-430B-8806-9A5643A14DBA}" type="presParOf" srcId="{37194983-091C-48FA-A301-E11B68124169}" destId="{A3B5979F-D632-4B46-9AFA-7244267ED4F7}" srcOrd="1" destOrd="0" presId="urn:microsoft.com/office/officeart/2005/8/layout/orgChart1"/>
    <dgm:cxn modelId="{9420AED8-3026-4C26-AB60-3B498A65DC04}" type="presParOf" srcId="{A3B5979F-D632-4B46-9AFA-7244267ED4F7}" destId="{AD852827-EB13-4FCE-B42C-5F2D4FF532B2}" srcOrd="0" destOrd="0" presId="urn:microsoft.com/office/officeart/2005/8/layout/orgChart1"/>
    <dgm:cxn modelId="{1C4B86F8-C11E-4F69-8F43-CABBC6B879BA}" type="presParOf" srcId="{A3B5979F-D632-4B46-9AFA-7244267ED4F7}" destId="{544B4E03-1377-417A-AC54-1FA4A998BE8C}" srcOrd="1" destOrd="0" presId="urn:microsoft.com/office/officeart/2005/8/layout/orgChart1"/>
    <dgm:cxn modelId="{1A62730B-2D6B-4495-A244-58C5028489A5}" type="presParOf" srcId="{544B4E03-1377-417A-AC54-1FA4A998BE8C}" destId="{367110B0-E89F-4924-AEB5-E818FBB6E642}" srcOrd="0" destOrd="0" presId="urn:microsoft.com/office/officeart/2005/8/layout/orgChart1"/>
    <dgm:cxn modelId="{04D10D29-46FB-4761-9672-BD002E7D0896}" type="presParOf" srcId="{367110B0-E89F-4924-AEB5-E818FBB6E642}" destId="{3162CE72-5589-4B22-8B4E-CC490339F64E}" srcOrd="0" destOrd="0" presId="urn:microsoft.com/office/officeart/2005/8/layout/orgChart1"/>
    <dgm:cxn modelId="{61914471-65EE-4664-8F27-5FBC1A23B137}" type="presParOf" srcId="{367110B0-E89F-4924-AEB5-E818FBB6E642}" destId="{39E9ADBB-D1DD-4DF8-94D5-5C2762EEE50A}" srcOrd="1" destOrd="0" presId="urn:microsoft.com/office/officeart/2005/8/layout/orgChart1"/>
    <dgm:cxn modelId="{249CC929-7736-4C79-97F6-EB7D10F07F24}" type="presParOf" srcId="{544B4E03-1377-417A-AC54-1FA4A998BE8C}" destId="{0674DC6A-AA53-449A-8CED-670AA731C120}" srcOrd="1" destOrd="0" presId="urn:microsoft.com/office/officeart/2005/8/layout/orgChart1"/>
    <dgm:cxn modelId="{BF5D9D0B-A3EB-4514-8E6F-49643F1ED2E2}" type="presParOf" srcId="{544B4E03-1377-417A-AC54-1FA4A998BE8C}" destId="{31169197-1CF8-4C2D-8B7C-D4D65DF60027}" srcOrd="2" destOrd="0" presId="urn:microsoft.com/office/officeart/2005/8/layout/orgChart1"/>
    <dgm:cxn modelId="{4E32E80C-7978-4825-A212-75A8BE3403B2}" type="presParOf" srcId="{A3B5979F-D632-4B46-9AFA-7244267ED4F7}" destId="{843FF655-EF7F-4AFD-9EEB-1377CCF2CCF9}" srcOrd="2" destOrd="0" presId="urn:microsoft.com/office/officeart/2005/8/layout/orgChart1"/>
    <dgm:cxn modelId="{129443A2-7D32-4AED-8154-210B02D2DEBC}" type="presParOf" srcId="{A3B5979F-D632-4B46-9AFA-7244267ED4F7}" destId="{8D932933-768E-4213-B4A7-8207C957C3EC}" srcOrd="3" destOrd="0" presId="urn:microsoft.com/office/officeart/2005/8/layout/orgChart1"/>
    <dgm:cxn modelId="{1E07F903-CAB4-4F17-91BF-7E83A709CCC9}" type="presParOf" srcId="{8D932933-768E-4213-B4A7-8207C957C3EC}" destId="{44BC8778-AA98-4DF7-A30B-104D7631FC59}" srcOrd="0" destOrd="0" presId="urn:microsoft.com/office/officeart/2005/8/layout/orgChart1"/>
    <dgm:cxn modelId="{4FD9D713-E7DC-4750-8E8A-0DD896AC2825}" type="presParOf" srcId="{44BC8778-AA98-4DF7-A30B-104D7631FC59}" destId="{860C0144-C3DE-4926-88C0-3B2EB8A301E1}" srcOrd="0" destOrd="0" presId="urn:microsoft.com/office/officeart/2005/8/layout/orgChart1"/>
    <dgm:cxn modelId="{0452E2F0-EBBF-495E-87AF-AEBB9CCC3207}" type="presParOf" srcId="{44BC8778-AA98-4DF7-A30B-104D7631FC59}" destId="{1495D771-EE94-4EDE-ABE4-B6EEF40E61D7}" srcOrd="1" destOrd="0" presId="urn:microsoft.com/office/officeart/2005/8/layout/orgChart1"/>
    <dgm:cxn modelId="{40FDE894-0831-444B-BF64-572C53C5C702}" type="presParOf" srcId="{8D932933-768E-4213-B4A7-8207C957C3EC}" destId="{5D3E8680-938B-41EB-9E5F-DB982782DCBE}" srcOrd="1" destOrd="0" presId="urn:microsoft.com/office/officeart/2005/8/layout/orgChart1"/>
    <dgm:cxn modelId="{55614BE4-AA50-4A81-A8FC-93492B722B8F}" type="presParOf" srcId="{8D932933-768E-4213-B4A7-8207C957C3EC}" destId="{6C906FF8-30CB-4F75-A020-53A0124A13C7}" srcOrd="2" destOrd="0" presId="urn:microsoft.com/office/officeart/2005/8/layout/orgChart1"/>
    <dgm:cxn modelId="{EC2C6815-EEE9-42DD-81E9-861CACDFA635}" type="presParOf" srcId="{A3B5979F-D632-4B46-9AFA-7244267ED4F7}" destId="{F33B7380-FFD3-47D3-8D46-0C6B5E67D02E}" srcOrd="4" destOrd="0" presId="urn:microsoft.com/office/officeart/2005/8/layout/orgChart1"/>
    <dgm:cxn modelId="{3207C89A-DD1C-416A-83CD-6C907EAB4F3B}" type="presParOf" srcId="{A3B5979F-D632-4B46-9AFA-7244267ED4F7}" destId="{1074A98C-F972-4BC4-842A-23D0FF02E1F3}" srcOrd="5" destOrd="0" presId="urn:microsoft.com/office/officeart/2005/8/layout/orgChart1"/>
    <dgm:cxn modelId="{D5D574C7-BF2E-4586-9A3C-F54492E5E341}" type="presParOf" srcId="{1074A98C-F972-4BC4-842A-23D0FF02E1F3}" destId="{0FFF6E61-3021-4F34-BA64-4831479EFB4F}" srcOrd="0" destOrd="0" presId="urn:microsoft.com/office/officeart/2005/8/layout/orgChart1"/>
    <dgm:cxn modelId="{A4DEB07A-601A-43F1-BCBC-DFE638BB2E18}" type="presParOf" srcId="{0FFF6E61-3021-4F34-BA64-4831479EFB4F}" destId="{997BD463-BCA6-423C-AF27-BF669B2BED17}" srcOrd="0" destOrd="0" presId="urn:microsoft.com/office/officeart/2005/8/layout/orgChart1"/>
    <dgm:cxn modelId="{9D1A1113-4BCD-4E46-A3B6-38840E89F210}" type="presParOf" srcId="{0FFF6E61-3021-4F34-BA64-4831479EFB4F}" destId="{697BEA0F-1A31-4878-8479-A29186181BC3}" srcOrd="1" destOrd="0" presId="urn:microsoft.com/office/officeart/2005/8/layout/orgChart1"/>
    <dgm:cxn modelId="{F902ABE9-C5B3-475E-A1B4-018CE9109D04}" type="presParOf" srcId="{1074A98C-F972-4BC4-842A-23D0FF02E1F3}" destId="{1E846732-9343-4382-97EE-2E01603EB829}" srcOrd="1" destOrd="0" presId="urn:microsoft.com/office/officeart/2005/8/layout/orgChart1"/>
    <dgm:cxn modelId="{313A3B5E-DCDD-4D88-96C9-2ECB4355EFED}" type="presParOf" srcId="{1074A98C-F972-4BC4-842A-23D0FF02E1F3}" destId="{01DEF02C-625E-4456-8011-B90B0DBEB563}" srcOrd="2" destOrd="0" presId="urn:microsoft.com/office/officeart/2005/8/layout/orgChart1"/>
    <dgm:cxn modelId="{AC200CE1-D712-43C3-9F59-AF59557020C4}" type="presParOf" srcId="{A3B5979F-D632-4B46-9AFA-7244267ED4F7}" destId="{0F491D2B-CE94-4099-AB8B-5482A6740378}" srcOrd="6" destOrd="0" presId="urn:microsoft.com/office/officeart/2005/8/layout/orgChart1"/>
    <dgm:cxn modelId="{8A088629-65D8-426A-B1A3-E19DFB0F5EC2}" type="presParOf" srcId="{A3B5979F-D632-4B46-9AFA-7244267ED4F7}" destId="{CBAB8075-2181-4688-90D6-69F75A161ACE}" srcOrd="7" destOrd="0" presId="urn:microsoft.com/office/officeart/2005/8/layout/orgChart1"/>
    <dgm:cxn modelId="{BEE5F7CF-FBA2-46EF-B0C9-453A4A12D2E0}" type="presParOf" srcId="{CBAB8075-2181-4688-90D6-69F75A161ACE}" destId="{C0FA8729-3200-4E02-9D4A-AAC720FAF0B8}" srcOrd="0" destOrd="0" presId="urn:microsoft.com/office/officeart/2005/8/layout/orgChart1"/>
    <dgm:cxn modelId="{C72796BF-8F3B-40D8-AF2A-C1C9F31E5A50}" type="presParOf" srcId="{C0FA8729-3200-4E02-9D4A-AAC720FAF0B8}" destId="{1EB8E567-6DDC-4C7D-A500-25C40659FB88}" srcOrd="0" destOrd="0" presId="urn:microsoft.com/office/officeart/2005/8/layout/orgChart1"/>
    <dgm:cxn modelId="{9756403E-1D23-491E-B75C-C44DD36F56DB}" type="presParOf" srcId="{C0FA8729-3200-4E02-9D4A-AAC720FAF0B8}" destId="{33BA192E-C315-4473-9B2E-2E89B533E79E}" srcOrd="1" destOrd="0" presId="urn:microsoft.com/office/officeart/2005/8/layout/orgChart1"/>
    <dgm:cxn modelId="{D91537EC-41E5-48C1-A75D-4A9574CED355}" type="presParOf" srcId="{CBAB8075-2181-4688-90D6-69F75A161ACE}" destId="{DF23AF39-8001-419B-B32B-F604A8AF0D18}" srcOrd="1" destOrd="0" presId="urn:microsoft.com/office/officeart/2005/8/layout/orgChart1"/>
    <dgm:cxn modelId="{45CA73C0-D1F8-479C-B565-AF02DF20095B}" type="presParOf" srcId="{CBAB8075-2181-4688-90D6-69F75A161ACE}" destId="{9DA7BE44-4F80-4F14-9325-C01D95326732}" srcOrd="2" destOrd="0" presId="urn:microsoft.com/office/officeart/2005/8/layout/orgChart1"/>
    <dgm:cxn modelId="{241CB423-66CC-4AC3-B016-3A0B677757A4}" type="presParOf" srcId="{A3B5979F-D632-4B46-9AFA-7244267ED4F7}" destId="{0A4228B9-7BEF-4F41-AD3F-14D4A7B72F6D}" srcOrd="8" destOrd="0" presId="urn:microsoft.com/office/officeart/2005/8/layout/orgChart1"/>
    <dgm:cxn modelId="{D489A4CF-867F-4A19-BE04-471298919389}" type="presParOf" srcId="{A3B5979F-D632-4B46-9AFA-7244267ED4F7}" destId="{9892D790-565A-40F0-91ED-E7FD2FCAE659}" srcOrd="9" destOrd="0" presId="urn:microsoft.com/office/officeart/2005/8/layout/orgChart1"/>
    <dgm:cxn modelId="{892213F6-CC95-4E70-861C-076777E35932}" type="presParOf" srcId="{9892D790-565A-40F0-91ED-E7FD2FCAE659}" destId="{AAFED9BC-3AEC-46E6-AD38-0FA5BFED5A5B}" srcOrd="0" destOrd="0" presId="urn:microsoft.com/office/officeart/2005/8/layout/orgChart1"/>
    <dgm:cxn modelId="{B52A8ABF-EC25-4F95-A49C-FACB5FB30A4F}" type="presParOf" srcId="{AAFED9BC-3AEC-46E6-AD38-0FA5BFED5A5B}" destId="{6A868A85-4CDC-4F26-9605-027818EB3E89}" srcOrd="0" destOrd="0" presId="urn:microsoft.com/office/officeart/2005/8/layout/orgChart1"/>
    <dgm:cxn modelId="{B3CF4A3A-BCB4-479A-B02A-7514E30E52D4}" type="presParOf" srcId="{AAFED9BC-3AEC-46E6-AD38-0FA5BFED5A5B}" destId="{50806AB7-A884-4893-B27C-E4A23D9A66E0}" srcOrd="1" destOrd="0" presId="urn:microsoft.com/office/officeart/2005/8/layout/orgChart1"/>
    <dgm:cxn modelId="{CA32FADB-BB4B-4D77-95A8-5F29464E176A}" type="presParOf" srcId="{9892D790-565A-40F0-91ED-E7FD2FCAE659}" destId="{6F28A396-C8EA-4E6D-B752-62BAF387DB91}" srcOrd="1" destOrd="0" presId="urn:microsoft.com/office/officeart/2005/8/layout/orgChart1"/>
    <dgm:cxn modelId="{9E6B55F8-182B-4439-A5D1-577CD70F0553}" type="presParOf" srcId="{9892D790-565A-40F0-91ED-E7FD2FCAE659}" destId="{25FD46F1-7782-42A3-8BE0-3F3D4F9619CE}" srcOrd="2" destOrd="0" presId="urn:microsoft.com/office/officeart/2005/8/layout/orgChart1"/>
    <dgm:cxn modelId="{250C5734-9333-4A21-BEF8-E8E22FFD75E4}" type="presParOf" srcId="{37194983-091C-48FA-A301-E11B68124169}" destId="{A66046AE-096A-4FF7-BBA1-3EE30081B7E9}" srcOrd="2" destOrd="0" presId="urn:microsoft.com/office/officeart/2005/8/layout/orgChart1"/>
    <dgm:cxn modelId="{BA9E4A49-5EAC-4046-85FE-6170AD7D779D}" type="presParOf" srcId="{A66046AE-096A-4FF7-BBA1-3EE30081B7E9}" destId="{C0E19635-F220-482A-A64F-F957DF182179}" srcOrd="0" destOrd="0" presId="urn:microsoft.com/office/officeart/2005/8/layout/orgChart1"/>
    <dgm:cxn modelId="{D4C34D3D-0933-40AC-8E6C-1CC076C519C2}" type="presParOf" srcId="{A66046AE-096A-4FF7-BBA1-3EE30081B7E9}" destId="{2A11F68C-84EB-4850-9814-769738772A79}" srcOrd="1" destOrd="0" presId="urn:microsoft.com/office/officeart/2005/8/layout/orgChart1"/>
    <dgm:cxn modelId="{100087D9-69EB-4843-BB73-A6966D93CBAF}" type="presParOf" srcId="{2A11F68C-84EB-4850-9814-769738772A79}" destId="{79B21875-88A2-4A4F-A11E-56FC5DBED6A0}" srcOrd="0" destOrd="0" presId="urn:microsoft.com/office/officeart/2005/8/layout/orgChart1"/>
    <dgm:cxn modelId="{54E60D89-0866-4C3F-A571-6AC341361FEC}" type="presParOf" srcId="{79B21875-88A2-4A4F-A11E-56FC5DBED6A0}" destId="{D90F4AB6-DF84-4E81-A6F1-E3525DB4D678}" srcOrd="0" destOrd="0" presId="urn:microsoft.com/office/officeart/2005/8/layout/orgChart1"/>
    <dgm:cxn modelId="{0F7692DE-3D92-4C33-A308-5E33948ACE0D}" type="presParOf" srcId="{79B21875-88A2-4A4F-A11E-56FC5DBED6A0}" destId="{DA53C6C2-7F4F-46EC-9BB3-F464853DD885}" srcOrd="1" destOrd="0" presId="urn:microsoft.com/office/officeart/2005/8/layout/orgChart1"/>
    <dgm:cxn modelId="{2BB1EE2B-13D8-4EBE-8061-9F488B70BA80}" type="presParOf" srcId="{2A11F68C-84EB-4850-9814-769738772A79}" destId="{759F8873-E317-4F16-A2ED-74EC009EA5CC}" srcOrd="1" destOrd="0" presId="urn:microsoft.com/office/officeart/2005/8/layout/orgChart1"/>
    <dgm:cxn modelId="{BB19FA8C-FA4D-4140-8E5F-288E137AAE20}" type="presParOf" srcId="{2A11F68C-84EB-4850-9814-769738772A79}" destId="{F2D1E866-AF7B-4CDB-9144-71A1DB3F34F8}" srcOrd="2" destOrd="0" presId="urn:microsoft.com/office/officeart/2005/8/layout/orgChart1"/>
    <dgm:cxn modelId="{03F09966-E1F2-4F7C-A06E-6DA8CBFC78D1}" type="presParOf" srcId="{A66046AE-096A-4FF7-BBA1-3EE30081B7E9}" destId="{D516A09B-0161-4051-961F-55D093DF87C9}" srcOrd="2" destOrd="0" presId="urn:microsoft.com/office/officeart/2005/8/layout/orgChart1"/>
    <dgm:cxn modelId="{45E5DAE5-630D-4CF8-9DE5-79EEEFD2D182}" type="presParOf" srcId="{A66046AE-096A-4FF7-BBA1-3EE30081B7E9}" destId="{B9102EF7-E6CB-4C40-8C49-897EA4BCB72B}" srcOrd="3" destOrd="0" presId="urn:microsoft.com/office/officeart/2005/8/layout/orgChart1"/>
    <dgm:cxn modelId="{8544F678-F77B-4371-9ECF-2A2DE3B23AB4}" type="presParOf" srcId="{B9102EF7-E6CB-4C40-8C49-897EA4BCB72B}" destId="{75396C4E-8484-4A67-8CA5-48D6BE288D15}" srcOrd="0" destOrd="0" presId="urn:microsoft.com/office/officeart/2005/8/layout/orgChart1"/>
    <dgm:cxn modelId="{3C46EC48-453A-418D-B2C0-310CC9656006}" type="presParOf" srcId="{75396C4E-8484-4A67-8CA5-48D6BE288D15}" destId="{585360D1-886C-4DCE-B880-031D8DD1CD5D}" srcOrd="0" destOrd="0" presId="urn:microsoft.com/office/officeart/2005/8/layout/orgChart1"/>
    <dgm:cxn modelId="{2A422928-A436-46C9-B2A0-C998702C2F06}" type="presParOf" srcId="{75396C4E-8484-4A67-8CA5-48D6BE288D15}" destId="{47E36498-FF8A-4482-A0F5-D340AF51447B}" srcOrd="1" destOrd="0" presId="urn:microsoft.com/office/officeart/2005/8/layout/orgChart1"/>
    <dgm:cxn modelId="{59171E7D-547B-453B-952A-589A8846F8C1}" type="presParOf" srcId="{B9102EF7-E6CB-4C40-8C49-897EA4BCB72B}" destId="{E1542BF7-68F7-4092-AFE4-914D258DBC0A}" srcOrd="1" destOrd="0" presId="urn:microsoft.com/office/officeart/2005/8/layout/orgChart1"/>
    <dgm:cxn modelId="{61749BA1-C7C2-4A29-9585-F68F95A94781}" type="presParOf" srcId="{B9102EF7-E6CB-4C40-8C49-897EA4BCB72B}" destId="{81E63AC5-CB30-4F4F-9F0B-6521C273C036}" srcOrd="2" destOrd="0" presId="urn:microsoft.com/office/officeart/2005/8/layout/orgChart1"/>
    <dgm:cxn modelId="{AB2193B7-AB04-4D2A-9977-83C474C3612B}" type="presParOf" srcId="{A66046AE-096A-4FF7-BBA1-3EE30081B7E9}" destId="{2F59BC14-E032-44BF-B6C4-792EB8DE4FB2}" srcOrd="4" destOrd="0" presId="urn:microsoft.com/office/officeart/2005/8/layout/orgChart1"/>
    <dgm:cxn modelId="{5E5485EC-4476-4AE1-9201-B71C76228DCF}" type="presParOf" srcId="{A66046AE-096A-4FF7-BBA1-3EE30081B7E9}" destId="{4FF7191A-0106-4821-919E-54A6BACD984D}" srcOrd="5" destOrd="0" presId="urn:microsoft.com/office/officeart/2005/8/layout/orgChart1"/>
    <dgm:cxn modelId="{4A0E2079-B805-4F73-AFF5-9DB6AD1A6DF7}" type="presParOf" srcId="{4FF7191A-0106-4821-919E-54A6BACD984D}" destId="{943274C6-AC91-4233-A600-936FB2AFEAF3}" srcOrd="0" destOrd="0" presId="urn:microsoft.com/office/officeart/2005/8/layout/orgChart1"/>
    <dgm:cxn modelId="{8C26CFC2-6BC4-4E27-917E-444347F28056}" type="presParOf" srcId="{943274C6-AC91-4233-A600-936FB2AFEAF3}" destId="{16856BC3-4D19-4AAA-A01D-D8594EB22905}" srcOrd="0" destOrd="0" presId="urn:microsoft.com/office/officeart/2005/8/layout/orgChart1"/>
    <dgm:cxn modelId="{6D1B1390-867D-468D-9BCE-4B969E9008FD}" type="presParOf" srcId="{943274C6-AC91-4233-A600-936FB2AFEAF3}" destId="{9EF22102-2CC1-4C74-970B-9077F6FB4950}" srcOrd="1" destOrd="0" presId="urn:microsoft.com/office/officeart/2005/8/layout/orgChart1"/>
    <dgm:cxn modelId="{0C185831-3B18-4A3F-89BD-880D63FD6351}" type="presParOf" srcId="{4FF7191A-0106-4821-919E-54A6BACD984D}" destId="{07AE344E-2F57-438B-96F4-CF17C86DBD14}" srcOrd="1" destOrd="0" presId="urn:microsoft.com/office/officeart/2005/8/layout/orgChart1"/>
    <dgm:cxn modelId="{DB9845E7-5189-4A32-8FBE-D3A3DF9891F9}" type="presParOf" srcId="{4FF7191A-0106-4821-919E-54A6BACD984D}" destId="{DC67EFD7-CEC8-4B54-B95B-7671261FC5A2}" srcOrd="2" destOrd="0" presId="urn:microsoft.com/office/officeart/2005/8/layout/orgChart1"/>
    <dgm:cxn modelId="{3E0A9D36-6F4C-407E-8522-BB938EC44CBB}" type="presParOf" srcId="{A66046AE-096A-4FF7-BBA1-3EE30081B7E9}" destId="{6CC7DC2A-2708-4F87-8F60-359B846805D8}" srcOrd="6" destOrd="0" presId="urn:microsoft.com/office/officeart/2005/8/layout/orgChart1"/>
    <dgm:cxn modelId="{085776A9-87DE-46B2-8851-20AEEEB13990}" type="presParOf" srcId="{A66046AE-096A-4FF7-BBA1-3EE30081B7E9}" destId="{B7F70C4C-440B-4447-8BC1-F50B6A722CEE}" srcOrd="7" destOrd="0" presId="urn:microsoft.com/office/officeart/2005/8/layout/orgChart1"/>
    <dgm:cxn modelId="{60434862-E434-4529-A9F1-B5E35C0C95AA}" type="presParOf" srcId="{B7F70C4C-440B-4447-8BC1-F50B6A722CEE}" destId="{41F902B5-D6F0-45A5-B647-4C23EF502F09}" srcOrd="0" destOrd="0" presId="urn:microsoft.com/office/officeart/2005/8/layout/orgChart1"/>
    <dgm:cxn modelId="{9266A3E2-EC43-4E73-A085-15DC52A69F87}" type="presParOf" srcId="{41F902B5-D6F0-45A5-B647-4C23EF502F09}" destId="{9CA72AAD-17CB-425E-BA42-4D950283DF2A}" srcOrd="0" destOrd="0" presId="urn:microsoft.com/office/officeart/2005/8/layout/orgChart1"/>
    <dgm:cxn modelId="{3897CEBE-5478-4D00-A3C0-EFA0FB32B221}" type="presParOf" srcId="{41F902B5-D6F0-45A5-B647-4C23EF502F09}" destId="{DB36DAFE-3AC7-4C0F-B517-600B2AE39B04}" srcOrd="1" destOrd="0" presId="urn:microsoft.com/office/officeart/2005/8/layout/orgChart1"/>
    <dgm:cxn modelId="{445DB5FF-E05B-48D2-A2F5-3AA01697AFC0}" type="presParOf" srcId="{B7F70C4C-440B-4447-8BC1-F50B6A722CEE}" destId="{E5D95FFF-F19E-4985-AB9D-673A58783B3F}" srcOrd="1" destOrd="0" presId="urn:microsoft.com/office/officeart/2005/8/layout/orgChart1"/>
    <dgm:cxn modelId="{FF8CDEB0-6054-406C-A92C-79C3772ED086}" type="presParOf" srcId="{B7F70C4C-440B-4447-8BC1-F50B6A722CEE}" destId="{71628CB0-76A9-4211-982A-346FE15995B7}" srcOrd="2" destOrd="0" presId="urn:microsoft.com/office/officeart/2005/8/layout/orgChart1"/>
    <dgm:cxn modelId="{F48F11F7-9612-4738-A116-A709E35E7FC9}" type="presParOf" srcId="{32E19615-34B5-4EF1-82DF-28DE90459B8A}" destId="{8F4DB30C-091D-4DB1-A88C-90AD3D1E6C01}" srcOrd="1" destOrd="0" presId="urn:microsoft.com/office/officeart/2005/8/layout/orgChart1"/>
    <dgm:cxn modelId="{4178897A-4C55-4E8A-9ED3-9BEDB510EC28}" type="presParOf" srcId="{8F4DB30C-091D-4DB1-A88C-90AD3D1E6C01}" destId="{62C5C7C1-2F42-42FC-A87A-AA9B91C777FD}" srcOrd="0" destOrd="0" presId="urn:microsoft.com/office/officeart/2005/8/layout/orgChart1"/>
    <dgm:cxn modelId="{3F10BBE8-CC9B-490F-94AE-9D800E0BBDA8}" type="presParOf" srcId="{62C5C7C1-2F42-42FC-A87A-AA9B91C777FD}" destId="{46F712D0-0ADB-44B0-AA32-54F3112358D4}" srcOrd="0" destOrd="0" presId="urn:microsoft.com/office/officeart/2005/8/layout/orgChart1"/>
    <dgm:cxn modelId="{5E11EC14-80ED-4E89-83BF-3C129BA05E24}" type="presParOf" srcId="{62C5C7C1-2F42-42FC-A87A-AA9B91C777FD}" destId="{1D99EAF6-DD09-4F9F-AEBD-3CC7B26184BF}" srcOrd="1" destOrd="0" presId="urn:microsoft.com/office/officeart/2005/8/layout/orgChart1"/>
    <dgm:cxn modelId="{198EB339-D9D6-4B63-B6FC-A74CDD622324}" type="presParOf" srcId="{8F4DB30C-091D-4DB1-A88C-90AD3D1E6C01}" destId="{BE6F4F0B-8E5E-4E7C-84D4-97944D941DA1}" srcOrd="1" destOrd="0" presId="urn:microsoft.com/office/officeart/2005/8/layout/orgChart1"/>
    <dgm:cxn modelId="{1192F9A8-D045-430C-8177-920817E5292E}" type="presParOf" srcId="{8F4DB30C-091D-4DB1-A88C-90AD3D1E6C01}" destId="{9E2A7121-7756-43F3-93D3-97922C8DD31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C7DC2A-2708-4F87-8F60-359B846805D8}">
      <dsp:nvSpPr>
        <dsp:cNvPr id="0" name=""/>
        <dsp:cNvSpPr/>
      </dsp:nvSpPr>
      <dsp:spPr>
        <a:xfrm>
          <a:off x="4128288" y="671493"/>
          <a:ext cx="495813" cy="17846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4665"/>
              </a:lnTo>
              <a:lnTo>
                <a:pt x="495813" y="178466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59BC14-E032-44BF-B6C4-792EB8DE4FB2}">
      <dsp:nvSpPr>
        <dsp:cNvPr id="0" name=""/>
        <dsp:cNvSpPr/>
      </dsp:nvSpPr>
      <dsp:spPr>
        <a:xfrm>
          <a:off x="3733409" y="671493"/>
          <a:ext cx="394879" cy="1953503"/>
        </a:xfrm>
        <a:custGeom>
          <a:avLst/>
          <a:gdLst/>
          <a:ahLst/>
          <a:cxnLst/>
          <a:rect l="0" t="0" r="0" b="0"/>
          <a:pathLst>
            <a:path>
              <a:moveTo>
                <a:pt x="394879" y="0"/>
              </a:moveTo>
              <a:lnTo>
                <a:pt x="394879" y="1953503"/>
              </a:lnTo>
              <a:lnTo>
                <a:pt x="0" y="195350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16A09B-0161-4051-961F-55D093DF87C9}">
      <dsp:nvSpPr>
        <dsp:cNvPr id="0" name=""/>
        <dsp:cNvSpPr/>
      </dsp:nvSpPr>
      <dsp:spPr>
        <a:xfrm>
          <a:off x="4128288" y="671493"/>
          <a:ext cx="1190475" cy="4304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0430"/>
              </a:lnTo>
              <a:lnTo>
                <a:pt x="1190475" y="43043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E19635-F220-482A-A64F-F957DF182179}">
      <dsp:nvSpPr>
        <dsp:cNvPr id="0" name=""/>
        <dsp:cNvSpPr/>
      </dsp:nvSpPr>
      <dsp:spPr>
        <a:xfrm>
          <a:off x="2636494" y="671493"/>
          <a:ext cx="1491794" cy="384896"/>
        </a:xfrm>
        <a:custGeom>
          <a:avLst/>
          <a:gdLst/>
          <a:ahLst/>
          <a:cxnLst/>
          <a:rect l="0" t="0" r="0" b="0"/>
          <a:pathLst>
            <a:path>
              <a:moveTo>
                <a:pt x="1491794" y="0"/>
              </a:moveTo>
              <a:lnTo>
                <a:pt x="1491794" y="384896"/>
              </a:lnTo>
              <a:lnTo>
                <a:pt x="0" y="38489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4228B9-7BEF-4F41-AD3F-14D4A7B72F6D}">
      <dsp:nvSpPr>
        <dsp:cNvPr id="0" name=""/>
        <dsp:cNvSpPr/>
      </dsp:nvSpPr>
      <dsp:spPr>
        <a:xfrm>
          <a:off x="4128288" y="671493"/>
          <a:ext cx="2564120" cy="34667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8721"/>
              </a:lnTo>
              <a:lnTo>
                <a:pt x="2564120" y="3338721"/>
              </a:lnTo>
              <a:lnTo>
                <a:pt x="2564120" y="346671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491D2B-CE94-4099-AB8B-5482A6740378}">
      <dsp:nvSpPr>
        <dsp:cNvPr id="0" name=""/>
        <dsp:cNvSpPr/>
      </dsp:nvSpPr>
      <dsp:spPr>
        <a:xfrm>
          <a:off x="4128288" y="671493"/>
          <a:ext cx="1036049" cy="34002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72225"/>
              </a:lnTo>
              <a:lnTo>
                <a:pt x="1036049" y="3272225"/>
              </a:lnTo>
              <a:lnTo>
                <a:pt x="1036049" y="340022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3B7380-FFD3-47D3-8D46-0C6B5E67D02E}">
      <dsp:nvSpPr>
        <dsp:cNvPr id="0" name=""/>
        <dsp:cNvSpPr/>
      </dsp:nvSpPr>
      <dsp:spPr>
        <a:xfrm>
          <a:off x="3697692" y="671493"/>
          <a:ext cx="430596" cy="3425838"/>
        </a:xfrm>
        <a:custGeom>
          <a:avLst/>
          <a:gdLst/>
          <a:ahLst/>
          <a:cxnLst/>
          <a:rect l="0" t="0" r="0" b="0"/>
          <a:pathLst>
            <a:path>
              <a:moveTo>
                <a:pt x="430596" y="0"/>
              </a:moveTo>
              <a:lnTo>
                <a:pt x="430596" y="3297841"/>
              </a:lnTo>
              <a:lnTo>
                <a:pt x="0" y="3297841"/>
              </a:lnTo>
              <a:lnTo>
                <a:pt x="0" y="342583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3FF655-EF7F-4AFD-9EEB-1377CCF2CCF9}">
      <dsp:nvSpPr>
        <dsp:cNvPr id="0" name=""/>
        <dsp:cNvSpPr/>
      </dsp:nvSpPr>
      <dsp:spPr>
        <a:xfrm>
          <a:off x="2294900" y="671493"/>
          <a:ext cx="1833388" cy="3425838"/>
        </a:xfrm>
        <a:custGeom>
          <a:avLst/>
          <a:gdLst/>
          <a:ahLst/>
          <a:cxnLst/>
          <a:rect l="0" t="0" r="0" b="0"/>
          <a:pathLst>
            <a:path>
              <a:moveTo>
                <a:pt x="1833388" y="0"/>
              </a:moveTo>
              <a:lnTo>
                <a:pt x="1833388" y="3297841"/>
              </a:lnTo>
              <a:lnTo>
                <a:pt x="0" y="3297841"/>
              </a:lnTo>
              <a:lnTo>
                <a:pt x="0" y="342583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852827-EB13-4FCE-B42C-5F2D4FF532B2}">
      <dsp:nvSpPr>
        <dsp:cNvPr id="0" name=""/>
        <dsp:cNvSpPr/>
      </dsp:nvSpPr>
      <dsp:spPr>
        <a:xfrm>
          <a:off x="739229" y="671493"/>
          <a:ext cx="3389059" cy="3408016"/>
        </a:xfrm>
        <a:custGeom>
          <a:avLst/>
          <a:gdLst/>
          <a:ahLst/>
          <a:cxnLst/>
          <a:rect l="0" t="0" r="0" b="0"/>
          <a:pathLst>
            <a:path>
              <a:moveTo>
                <a:pt x="3389059" y="0"/>
              </a:moveTo>
              <a:lnTo>
                <a:pt x="3389059" y="3280019"/>
              </a:lnTo>
              <a:lnTo>
                <a:pt x="0" y="3280019"/>
              </a:lnTo>
              <a:lnTo>
                <a:pt x="0" y="340801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AA0811-DFBB-4513-801F-66B479C9F65C}">
      <dsp:nvSpPr>
        <dsp:cNvPr id="0" name=""/>
        <dsp:cNvSpPr/>
      </dsp:nvSpPr>
      <dsp:spPr>
        <a:xfrm>
          <a:off x="3088186" y="0"/>
          <a:ext cx="2080204" cy="6714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latin typeface="Arial Black" pitchFamily="34" charset="0"/>
              <a:cs typeface="Arial" pitchFamily="34" charset="0"/>
            </a:rPr>
            <a:t>Teoría Ecológica </a:t>
          </a:r>
          <a:endParaRPr lang="es-MX" sz="2000" kern="1200" dirty="0">
            <a:latin typeface="Arial Black" pitchFamily="34" charset="0"/>
            <a:cs typeface="Arial" pitchFamily="34" charset="0"/>
          </a:endParaRPr>
        </a:p>
      </dsp:txBody>
      <dsp:txXfrm>
        <a:off x="3088186" y="0"/>
        <a:ext cx="2080204" cy="671493"/>
      </dsp:txXfrm>
    </dsp:sp>
    <dsp:sp modelId="{3162CE72-5589-4B22-8B4E-CC490339F64E}">
      <dsp:nvSpPr>
        <dsp:cNvPr id="0" name=""/>
        <dsp:cNvSpPr/>
      </dsp:nvSpPr>
      <dsp:spPr>
        <a:xfrm>
          <a:off x="74532" y="4079510"/>
          <a:ext cx="1329395" cy="24724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Microsistema: </a:t>
          </a:r>
          <a:r>
            <a:rPr lang="es-MX" sz="1400" kern="1200" dirty="0" smtClean="0">
              <a:latin typeface="Arial" pitchFamily="34" charset="0"/>
              <a:cs typeface="Arial" pitchFamily="34" charset="0"/>
            </a:rPr>
            <a:t>Constituye el nivel mas cercano en el que se desarrolla el individuo. En este sistema son la familia, padres o la escuela.</a:t>
          </a:r>
          <a:endParaRPr lang="es-MX" sz="1400" kern="1200" dirty="0">
            <a:latin typeface="Arial" pitchFamily="34" charset="0"/>
            <a:cs typeface="Arial" pitchFamily="34" charset="0"/>
          </a:endParaRPr>
        </a:p>
      </dsp:txBody>
      <dsp:txXfrm>
        <a:off x="74532" y="4079510"/>
        <a:ext cx="1329395" cy="2472407"/>
      </dsp:txXfrm>
    </dsp:sp>
    <dsp:sp modelId="{860C0144-C3DE-4926-88C0-3B2EB8A301E1}">
      <dsp:nvSpPr>
        <dsp:cNvPr id="0" name=""/>
        <dsp:cNvSpPr/>
      </dsp:nvSpPr>
      <dsp:spPr>
        <a:xfrm>
          <a:off x="1621535" y="4097332"/>
          <a:ext cx="1346729" cy="18945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err="1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Mesosistema</a:t>
          </a:r>
          <a:r>
            <a:rPr lang="es-MX" sz="1400" b="1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: </a:t>
          </a:r>
          <a:r>
            <a:rPr lang="es-MX" sz="1400" kern="1200" dirty="0" smtClean="0">
              <a:latin typeface="Arial" pitchFamily="34" charset="0"/>
              <a:cs typeface="Arial" pitchFamily="34" charset="0"/>
            </a:rPr>
            <a:t>Incluye la interrelación de 2 o mas entornos, puede ser entre la familia y la escuela, o familia y los amigos </a:t>
          </a:r>
          <a:endParaRPr lang="es-MX" sz="1400" kern="1200" dirty="0">
            <a:latin typeface="Arial" pitchFamily="34" charset="0"/>
            <a:cs typeface="Arial" pitchFamily="34" charset="0"/>
          </a:endParaRPr>
        </a:p>
      </dsp:txBody>
      <dsp:txXfrm>
        <a:off x="1621535" y="4097332"/>
        <a:ext cx="1346729" cy="1894534"/>
      </dsp:txXfrm>
    </dsp:sp>
    <dsp:sp modelId="{997BD463-BCA6-423C-AF27-BF669B2BED17}">
      <dsp:nvSpPr>
        <dsp:cNvPr id="0" name=""/>
        <dsp:cNvSpPr/>
      </dsp:nvSpPr>
      <dsp:spPr>
        <a:xfrm>
          <a:off x="3088180" y="4097332"/>
          <a:ext cx="1219024" cy="24464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err="1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Exosistema</a:t>
          </a:r>
          <a:r>
            <a:rPr lang="es-MX" sz="1400" b="1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: </a:t>
          </a:r>
          <a:r>
            <a:rPr lang="es-MX" sz="1400" kern="1200" dirty="0" smtClean="0"/>
            <a:t>Consiste en los contextos de los que no forman parte los niños o adolescentes, no es un sujeto activo, pero que pueden influir en su desarrollo.</a:t>
          </a:r>
          <a:endParaRPr lang="es-MX" sz="1400" kern="1200" dirty="0">
            <a:latin typeface="Arial" pitchFamily="34" charset="0"/>
            <a:cs typeface="Arial" pitchFamily="34" charset="0"/>
          </a:endParaRPr>
        </a:p>
      </dsp:txBody>
      <dsp:txXfrm>
        <a:off x="3088180" y="4097332"/>
        <a:ext cx="1219024" cy="2446411"/>
      </dsp:txXfrm>
    </dsp:sp>
    <dsp:sp modelId="{1EB8E567-6DDC-4C7D-A500-25C40659FB88}">
      <dsp:nvSpPr>
        <dsp:cNvPr id="0" name=""/>
        <dsp:cNvSpPr/>
      </dsp:nvSpPr>
      <dsp:spPr>
        <a:xfrm>
          <a:off x="4554825" y="4071716"/>
          <a:ext cx="1219024" cy="26696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err="1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Macrosistema</a:t>
          </a:r>
          <a:r>
            <a:rPr lang="es-MX" sz="1400" b="1" kern="1200" dirty="0" smtClean="0">
              <a:latin typeface="Arial" pitchFamily="34" charset="0"/>
              <a:cs typeface="Arial" pitchFamily="34" charset="0"/>
            </a:rPr>
            <a:t>: </a:t>
          </a:r>
          <a:r>
            <a:rPr lang="es-MX" sz="1400" kern="1200" dirty="0" smtClean="0"/>
            <a:t>Un contexto de clase social, cultural o </a:t>
          </a:r>
          <a:r>
            <a:rPr lang="es-MX" sz="1400" kern="1200" dirty="0" err="1" smtClean="0"/>
            <a:t>subcultural</a:t>
          </a:r>
          <a:r>
            <a:rPr lang="es-MX" sz="1400" kern="1200" dirty="0" smtClean="0"/>
            <a:t> que determinan en cada cultura los rasgos generales de las instituciones, los contextos, etc.</a:t>
          </a:r>
          <a:endParaRPr lang="es-MX" sz="1400" kern="1200" dirty="0">
            <a:latin typeface="Arial" pitchFamily="34" charset="0"/>
            <a:cs typeface="Arial" pitchFamily="34" charset="0"/>
          </a:endParaRPr>
        </a:p>
      </dsp:txBody>
      <dsp:txXfrm>
        <a:off x="4554825" y="4071716"/>
        <a:ext cx="1219024" cy="2669651"/>
      </dsp:txXfrm>
    </dsp:sp>
    <dsp:sp modelId="{6A868A85-4CDC-4F26-9605-027818EB3E89}">
      <dsp:nvSpPr>
        <dsp:cNvPr id="0" name=""/>
        <dsp:cNvSpPr/>
      </dsp:nvSpPr>
      <dsp:spPr>
        <a:xfrm>
          <a:off x="6082897" y="4138212"/>
          <a:ext cx="1219024" cy="24451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err="1" smtClean="0">
              <a:solidFill>
                <a:schemeClr val="accent3">
                  <a:lumMod val="75000"/>
                </a:schemeClr>
              </a:solidFill>
            </a:rPr>
            <a:t>Cronosistema</a:t>
          </a:r>
          <a:r>
            <a:rPr lang="es-MX" sz="1400" kern="1200" dirty="0" smtClean="0">
              <a:solidFill>
                <a:schemeClr val="accent3">
                  <a:lumMod val="75000"/>
                </a:schemeClr>
              </a:solidFill>
            </a:rPr>
            <a:t>: </a:t>
          </a:r>
          <a:r>
            <a:rPr lang="es-MX" sz="1400" kern="1200" dirty="0" smtClean="0"/>
            <a:t>Es el que afecta al individuo en cuanto época histórica que vive, adelantos tecnológicos, guerras, problemas económicos, etc.</a:t>
          </a:r>
          <a:endParaRPr lang="es-MX" sz="1400" kern="1200" dirty="0"/>
        </a:p>
      </dsp:txBody>
      <dsp:txXfrm>
        <a:off x="6082897" y="4138212"/>
        <a:ext cx="1219024" cy="2445192"/>
      </dsp:txXfrm>
    </dsp:sp>
    <dsp:sp modelId="{D90F4AB6-DF84-4E81-A6F1-E3525DB4D678}">
      <dsp:nvSpPr>
        <dsp:cNvPr id="0" name=""/>
        <dsp:cNvSpPr/>
      </dsp:nvSpPr>
      <dsp:spPr>
        <a:xfrm>
          <a:off x="0" y="378173"/>
          <a:ext cx="2636494" cy="13564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Arial" pitchFamily="34" charset="0"/>
              <a:cs typeface="Arial" pitchFamily="34" charset="0"/>
            </a:rPr>
            <a:t>Teórico: Psicólogo </a:t>
          </a:r>
          <a:r>
            <a:rPr lang="es-MX" sz="1400" kern="1200" dirty="0" err="1" smtClean="0">
              <a:latin typeface="Arial" pitchFamily="34" charset="0"/>
              <a:cs typeface="Arial" pitchFamily="34" charset="0"/>
            </a:rPr>
            <a:t>Urie</a:t>
          </a:r>
          <a:r>
            <a:rPr lang="es-MX" sz="1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s-MX" sz="1400" kern="1200" dirty="0" err="1" smtClean="0">
              <a:latin typeface="Arial" pitchFamily="34" charset="0"/>
              <a:cs typeface="Arial" pitchFamily="34" charset="0"/>
            </a:rPr>
            <a:t>Bronfenbrenner</a:t>
          </a:r>
          <a:endParaRPr lang="es-MX" sz="1400" kern="1200" dirty="0" smtClean="0">
            <a:latin typeface="Arial" pitchFamily="34" charset="0"/>
            <a:cs typeface="Arial" pitchFamily="34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Arial" pitchFamily="34" charset="0"/>
              <a:cs typeface="Arial" pitchFamily="34" charset="0"/>
            </a:rPr>
            <a:t>Nació el </a:t>
          </a:r>
          <a:r>
            <a:rPr lang="es-MX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29 de abril de 1917 en Moscú, Rusia y falleció el 25 de septiembre del 2005 (88años) </a:t>
          </a:r>
          <a:r>
            <a:rPr lang="es-MX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Ithaca</a:t>
          </a:r>
          <a:r>
            <a:rPr lang="es-MX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, Nueva York, Estados Unidos.</a:t>
          </a:r>
          <a:endParaRPr lang="es-MX" sz="1400" kern="1200" dirty="0">
            <a:latin typeface="Arial" pitchFamily="34" charset="0"/>
            <a:cs typeface="Arial" pitchFamily="34" charset="0"/>
          </a:endParaRPr>
        </a:p>
      </dsp:txBody>
      <dsp:txXfrm>
        <a:off x="0" y="378173"/>
        <a:ext cx="2636494" cy="1356433"/>
      </dsp:txXfrm>
    </dsp:sp>
    <dsp:sp modelId="{585360D1-886C-4DCE-B880-031D8DD1CD5D}">
      <dsp:nvSpPr>
        <dsp:cNvPr id="0" name=""/>
        <dsp:cNvSpPr/>
      </dsp:nvSpPr>
      <dsp:spPr>
        <a:xfrm>
          <a:off x="5318763" y="531136"/>
          <a:ext cx="3256221" cy="11415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Arial" pitchFamily="34" charset="0"/>
              <a:cs typeface="Arial" pitchFamily="34" charset="0"/>
            </a:rPr>
            <a:t>Consiste en un enfoque ambiental sobre el desarrollo del individuo a través de los diferentes ambientes en los que se desenvuelve y que influyen en el cambio y en su desarrollo cognitivo, moral y relacional.</a:t>
          </a:r>
          <a:endParaRPr lang="es-MX" sz="1400" kern="1200" dirty="0">
            <a:latin typeface="Arial" pitchFamily="34" charset="0"/>
            <a:cs typeface="Arial" pitchFamily="34" charset="0"/>
          </a:endParaRPr>
        </a:p>
      </dsp:txBody>
      <dsp:txXfrm>
        <a:off x="5318763" y="531136"/>
        <a:ext cx="3256221" cy="1141573"/>
      </dsp:txXfrm>
    </dsp:sp>
    <dsp:sp modelId="{16856BC3-4D19-4AAA-A01D-D8594EB22905}">
      <dsp:nvSpPr>
        <dsp:cNvPr id="0" name=""/>
        <dsp:cNvSpPr/>
      </dsp:nvSpPr>
      <dsp:spPr>
        <a:xfrm>
          <a:off x="0" y="1990370"/>
          <a:ext cx="3733409" cy="12692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Arial" pitchFamily="34" charset="0"/>
              <a:cs typeface="Arial" pitchFamily="34" charset="0"/>
            </a:rPr>
            <a:t>Esta teoría puede aplicarse en todos los ámbitos de la psicología ya que partimos de la base de que el desarrollo humano se da en interacción con las variables genéticas y el entorno</a:t>
          </a:r>
          <a:r>
            <a:rPr lang="es-MX" sz="1400" kern="1200" dirty="0" smtClean="0">
              <a:latin typeface="Arial" pitchFamily="34" charset="0"/>
              <a:cs typeface="Arial" pitchFamily="34" charset="0"/>
            </a:rPr>
            <a:t>. </a:t>
          </a:r>
          <a:r>
            <a:rPr lang="es-MX" sz="1400" kern="1200" dirty="0" smtClean="0">
              <a:solidFill>
                <a:schemeClr val="accent2">
                  <a:lumMod val="40000"/>
                  <a:lumOff val="60000"/>
                </a:schemeClr>
              </a:solidFill>
            </a:rPr>
            <a:t>Esta teoría, la pública, en el año 1979, en su libro más conocido: “La ecología del desarrollo humano”.</a:t>
          </a:r>
          <a:endParaRPr lang="es-MX" sz="1400" kern="1200" dirty="0">
            <a:solidFill>
              <a:schemeClr val="accent2">
                <a:lumMod val="40000"/>
                <a:lumOff val="60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0" y="1990370"/>
        <a:ext cx="3733409" cy="1269254"/>
      </dsp:txXfrm>
    </dsp:sp>
    <dsp:sp modelId="{9CA72AAD-17CB-425E-BA42-4D950283DF2A}">
      <dsp:nvSpPr>
        <dsp:cNvPr id="0" name=""/>
        <dsp:cNvSpPr/>
      </dsp:nvSpPr>
      <dsp:spPr>
        <a:xfrm>
          <a:off x="4624102" y="2151403"/>
          <a:ext cx="1825099" cy="6095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latin typeface="Arial" pitchFamily="34" charset="0"/>
              <a:cs typeface="Arial" pitchFamily="34" charset="0"/>
            </a:rPr>
            <a:t>El propone </a:t>
          </a:r>
          <a:r>
            <a:rPr lang="es-MX" sz="16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6 </a:t>
          </a:r>
          <a:r>
            <a:rPr lang="es-MX" sz="16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sistemas </a:t>
          </a:r>
          <a:endParaRPr lang="es-MX" sz="16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4624102" y="2151403"/>
        <a:ext cx="1825099" cy="609512"/>
      </dsp:txXfrm>
    </dsp:sp>
    <dsp:sp modelId="{46F712D0-0ADB-44B0-AA32-54F3112358D4}">
      <dsp:nvSpPr>
        <dsp:cNvPr id="0" name=""/>
        <dsp:cNvSpPr/>
      </dsp:nvSpPr>
      <dsp:spPr>
        <a:xfrm>
          <a:off x="7541691" y="2929319"/>
          <a:ext cx="1219024" cy="38120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err="1" smtClean="0">
              <a:solidFill>
                <a:schemeClr val="accent3">
                  <a:lumMod val="75000"/>
                </a:schemeClr>
              </a:solidFill>
            </a:rPr>
            <a:t>Globosistema</a:t>
          </a:r>
          <a:r>
            <a:rPr lang="es-MX" sz="1400" b="1" kern="1200" dirty="0" smtClean="0">
              <a:solidFill>
                <a:schemeClr val="accent3">
                  <a:lumMod val="75000"/>
                </a:schemeClr>
              </a:solidFill>
            </a:rPr>
            <a:t>: </a:t>
          </a:r>
          <a:r>
            <a:rPr lang="es-MX" sz="1400" kern="1200" dirty="0" smtClean="0"/>
            <a:t>En el sistema global a nivel mundial en donde el individuo no tiene influencia para que los eventos que suceden a este nivel puedan cambiar, por ejemplo cambios ambientales, climáticos, incendios forestales, etc.</a:t>
          </a:r>
          <a:endParaRPr lang="es-MX" sz="1400" kern="1200" dirty="0"/>
        </a:p>
      </dsp:txBody>
      <dsp:txXfrm>
        <a:off x="7541691" y="2929319"/>
        <a:ext cx="1219024" cy="38120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99F8-DFB5-4F83-B14A-8BBA7BC8AEC0}" type="datetimeFigureOut">
              <a:rPr lang="es-MX" smtClean="0"/>
              <a:t>09/11/2018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113E-FBD4-484E-9D12-E22BB55A7B1A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99F8-DFB5-4F83-B14A-8BBA7BC8AEC0}" type="datetimeFigureOut">
              <a:rPr lang="es-MX" smtClean="0"/>
              <a:t>09/11/2018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113E-FBD4-484E-9D12-E22BB55A7B1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99F8-DFB5-4F83-B14A-8BBA7BC8AEC0}" type="datetimeFigureOut">
              <a:rPr lang="es-MX" smtClean="0"/>
              <a:t>09/11/2018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113E-FBD4-484E-9D12-E22BB55A7B1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99F8-DFB5-4F83-B14A-8BBA7BC8AEC0}" type="datetimeFigureOut">
              <a:rPr lang="es-MX" smtClean="0"/>
              <a:t>09/11/2018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113E-FBD4-484E-9D12-E22BB55A7B1A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99F8-DFB5-4F83-B14A-8BBA7BC8AEC0}" type="datetimeFigureOut">
              <a:rPr lang="es-MX" smtClean="0"/>
              <a:t>09/11/2018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113E-FBD4-484E-9D12-E22BB55A7B1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99F8-DFB5-4F83-B14A-8BBA7BC8AEC0}" type="datetimeFigureOut">
              <a:rPr lang="es-MX" smtClean="0"/>
              <a:t>09/11/2018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113E-FBD4-484E-9D12-E22BB55A7B1A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99F8-DFB5-4F83-B14A-8BBA7BC8AEC0}" type="datetimeFigureOut">
              <a:rPr lang="es-MX" smtClean="0"/>
              <a:t>09/11/2018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113E-FBD4-484E-9D12-E22BB55A7B1A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99F8-DFB5-4F83-B14A-8BBA7BC8AEC0}" type="datetimeFigureOut">
              <a:rPr lang="es-MX" smtClean="0"/>
              <a:t>09/11/2018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113E-FBD4-484E-9D12-E22BB55A7B1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99F8-DFB5-4F83-B14A-8BBA7BC8AEC0}" type="datetimeFigureOut">
              <a:rPr lang="es-MX" smtClean="0"/>
              <a:t>09/11/2018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113E-FBD4-484E-9D12-E22BB55A7B1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99F8-DFB5-4F83-B14A-8BBA7BC8AEC0}" type="datetimeFigureOut">
              <a:rPr lang="es-MX" smtClean="0"/>
              <a:t>09/11/2018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113E-FBD4-484E-9D12-E22BB55A7B1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99F8-DFB5-4F83-B14A-8BBA7BC8AEC0}" type="datetimeFigureOut">
              <a:rPr lang="es-MX" smtClean="0"/>
              <a:t>09/11/2018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113E-FBD4-484E-9D12-E22BB55A7B1A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AC699F8-DFB5-4F83-B14A-8BBA7BC8AEC0}" type="datetimeFigureOut">
              <a:rPr lang="es-MX" smtClean="0"/>
              <a:t>09/11/2018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E9E113E-FBD4-484E-9D12-E22BB55A7B1A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635896" y="4532075"/>
            <a:ext cx="5637010" cy="2015333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es-MX" sz="8000" dirty="0" smtClean="0">
                <a:latin typeface="Arial" pitchFamily="34" charset="0"/>
                <a:cs typeface="Arial" pitchFamily="34" charset="0"/>
              </a:rPr>
              <a:t>Equipo:</a:t>
            </a:r>
          </a:p>
          <a:p>
            <a:pPr algn="ctr"/>
            <a:r>
              <a:rPr lang="es-MX" sz="7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7200" dirty="0">
                <a:latin typeface="Arial" pitchFamily="34" charset="0"/>
                <a:cs typeface="Arial" pitchFamily="34" charset="0"/>
              </a:rPr>
              <a:t>Paola </a:t>
            </a:r>
            <a:r>
              <a:rPr lang="es-MX" sz="7200" dirty="0" err="1">
                <a:latin typeface="Arial" pitchFamily="34" charset="0"/>
                <a:cs typeface="Arial" pitchFamily="34" charset="0"/>
              </a:rPr>
              <a:t>Arisbeth</a:t>
            </a:r>
            <a:r>
              <a:rPr lang="es-MX" sz="7200" dirty="0">
                <a:latin typeface="Arial" pitchFamily="34" charset="0"/>
                <a:cs typeface="Arial" pitchFamily="34" charset="0"/>
              </a:rPr>
              <a:t> Gutiérrez Cisneros  </a:t>
            </a:r>
            <a:r>
              <a:rPr lang="es-MX" sz="7200" b="1" dirty="0">
                <a:latin typeface="Arial" pitchFamily="34" charset="0"/>
                <a:cs typeface="Arial" pitchFamily="34" charset="0"/>
              </a:rPr>
              <a:t>#7</a:t>
            </a:r>
            <a:endParaRPr lang="es-MX" sz="72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7200" dirty="0">
                <a:latin typeface="Arial" pitchFamily="34" charset="0"/>
                <a:cs typeface="Arial" pitchFamily="34" charset="0"/>
              </a:rPr>
              <a:t>Karen Alejandra Niño García  </a:t>
            </a:r>
            <a:r>
              <a:rPr lang="es-MX" sz="7200" b="1" dirty="0">
                <a:latin typeface="Arial" pitchFamily="34" charset="0"/>
                <a:cs typeface="Arial" pitchFamily="34" charset="0"/>
              </a:rPr>
              <a:t>#10</a:t>
            </a:r>
            <a:endParaRPr lang="es-MX" sz="72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7200" dirty="0">
                <a:latin typeface="Arial" pitchFamily="34" charset="0"/>
                <a:cs typeface="Arial" pitchFamily="34" charset="0"/>
              </a:rPr>
              <a:t>Daniela </a:t>
            </a:r>
            <a:r>
              <a:rPr lang="es-MX" sz="7200" dirty="0" err="1">
                <a:latin typeface="Arial" pitchFamily="34" charset="0"/>
                <a:cs typeface="Arial" pitchFamily="34" charset="0"/>
              </a:rPr>
              <a:t>Jaquelin</a:t>
            </a:r>
            <a:r>
              <a:rPr lang="es-MX" sz="7200" dirty="0">
                <a:latin typeface="Arial" pitchFamily="34" charset="0"/>
                <a:cs typeface="Arial" pitchFamily="34" charset="0"/>
              </a:rPr>
              <a:t> Ramírez Orejón  </a:t>
            </a:r>
            <a:r>
              <a:rPr lang="es-MX" sz="7200" b="1" dirty="0">
                <a:latin typeface="Arial" pitchFamily="34" charset="0"/>
                <a:cs typeface="Arial" pitchFamily="34" charset="0"/>
              </a:rPr>
              <a:t>#15</a:t>
            </a:r>
            <a:endParaRPr lang="es-MX" sz="72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7200" dirty="0">
                <a:latin typeface="Arial" pitchFamily="34" charset="0"/>
                <a:cs typeface="Arial" pitchFamily="34" charset="0"/>
              </a:rPr>
              <a:t>Sofía Mali </a:t>
            </a:r>
            <a:r>
              <a:rPr lang="es-MX" sz="7200" dirty="0" err="1">
                <a:latin typeface="Arial" pitchFamily="34" charset="0"/>
                <a:cs typeface="Arial" pitchFamily="34" charset="0"/>
              </a:rPr>
              <a:t>Siller</a:t>
            </a:r>
            <a:r>
              <a:rPr lang="es-MX" sz="7200" dirty="0">
                <a:latin typeface="Arial" pitchFamily="34" charset="0"/>
                <a:cs typeface="Arial" pitchFamily="34" charset="0"/>
              </a:rPr>
              <a:t> Valdés  </a:t>
            </a:r>
            <a:r>
              <a:rPr lang="es-MX" sz="7200" b="1" dirty="0">
                <a:latin typeface="Arial" pitchFamily="34" charset="0"/>
                <a:cs typeface="Arial" pitchFamily="34" charset="0"/>
              </a:rPr>
              <a:t>#20</a:t>
            </a:r>
            <a:endParaRPr lang="es-MX" sz="72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7200" dirty="0">
                <a:latin typeface="Arial" pitchFamily="34" charset="0"/>
                <a:cs typeface="Arial" pitchFamily="34" charset="0"/>
              </a:rPr>
              <a:t>Luz </a:t>
            </a:r>
            <a:r>
              <a:rPr lang="es-MX" sz="7200" dirty="0" smtClean="0">
                <a:latin typeface="Arial" pitchFamily="34" charset="0"/>
                <a:cs typeface="Arial" pitchFamily="34" charset="0"/>
              </a:rPr>
              <a:t>María </a:t>
            </a:r>
            <a:r>
              <a:rPr lang="es-MX" sz="7200" dirty="0">
                <a:latin typeface="Arial" pitchFamily="34" charset="0"/>
                <a:cs typeface="Arial" pitchFamily="34" charset="0"/>
              </a:rPr>
              <a:t>Velásquez Mata  </a:t>
            </a:r>
            <a:r>
              <a:rPr lang="es-MX" sz="7200" b="1" dirty="0">
                <a:latin typeface="Arial" pitchFamily="34" charset="0"/>
                <a:cs typeface="Arial" pitchFamily="34" charset="0"/>
              </a:rPr>
              <a:t>#22</a:t>
            </a:r>
            <a:endParaRPr lang="es-MX" sz="7200" dirty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975625" y="188641"/>
            <a:ext cx="6772840" cy="1584176"/>
          </a:xfrm>
        </p:spPr>
        <p:txBody>
          <a:bodyPr/>
          <a:lstStyle/>
          <a:p>
            <a:pPr marL="182880" indent="0">
              <a:buNone/>
            </a:pPr>
            <a:r>
              <a:rPr lang="es-MX" sz="4400" dirty="0" smtClean="0">
                <a:latin typeface="Book Antiqua" pitchFamily="18" charset="0"/>
              </a:rPr>
              <a:t>Escuela Normal de </a:t>
            </a:r>
            <a:r>
              <a:rPr lang="es-MX" sz="4400" dirty="0">
                <a:latin typeface="Book Antiqua" pitchFamily="18" charset="0"/>
              </a:rPr>
              <a:t>E</a:t>
            </a:r>
            <a:r>
              <a:rPr lang="es-MX" sz="4400" dirty="0" smtClean="0">
                <a:latin typeface="Book Antiqua" pitchFamily="18" charset="0"/>
              </a:rPr>
              <a:t>ducación Preescolar</a:t>
            </a:r>
            <a:endParaRPr lang="es-MX" sz="4400" dirty="0">
              <a:latin typeface="Book Antiqua" pitchFamily="18" charset="0"/>
            </a:endParaRPr>
          </a:p>
        </p:txBody>
      </p:sp>
      <p:pic>
        <p:nvPicPr>
          <p:cNvPr id="4" name="3 Imagen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00" r="21250"/>
          <a:stretch/>
        </p:blipFill>
        <p:spPr bwMode="auto">
          <a:xfrm>
            <a:off x="251520" y="260648"/>
            <a:ext cx="1440160" cy="151216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2487296" y="1772485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LICENCIATURA EN EDUCACIÓN PREESCOLAR</a:t>
            </a:r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1255307" y="2185038"/>
            <a:ext cx="705678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Arial" pitchFamily="34" charset="0"/>
                <a:cs typeface="Arial" pitchFamily="34" charset="0"/>
              </a:rPr>
              <a:t>CICLO ESCOLAR  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2018  </a:t>
            </a:r>
            <a:r>
              <a:rPr lang="es-MX" dirty="0">
                <a:latin typeface="Arial" pitchFamily="34" charset="0"/>
                <a:cs typeface="Arial" pitchFamily="34" charset="0"/>
              </a:rPr>
              <a:t>-  2019</a:t>
            </a:r>
          </a:p>
          <a:p>
            <a:pPr algn="ctr"/>
            <a:r>
              <a:rPr lang="es-MX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ctr"/>
            <a:r>
              <a:rPr lang="es-MX" b="1" dirty="0">
                <a:latin typeface="Arial" pitchFamily="34" charset="0"/>
                <a:cs typeface="Arial" pitchFamily="34" charset="0"/>
              </a:rPr>
              <a:t>Curso</a:t>
            </a:r>
            <a:r>
              <a:rPr lang="es-MX" dirty="0">
                <a:latin typeface="Arial" pitchFamily="34" charset="0"/>
                <a:cs typeface="Arial" pitchFamily="34" charset="0"/>
              </a:rPr>
              <a:t>: Desarrollo y aprendizaje.  </a:t>
            </a:r>
          </a:p>
          <a:p>
            <a:pPr algn="ctr"/>
            <a:r>
              <a:rPr lang="es-MX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ctr"/>
            <a:r>
              <a:rPr lang="es-MX" dirty="0">
                <a:latin typeface="Arial" pitchFamily="34" charset="0"/>
                <a:cs typeface="Arial" pitchFamily="34" charset="0"/>
              </a:rPr>
              <a:t>  Primer Semestre</a:t>
            </a:r>
          </a:p>
          <a:p>
            <a:pPr algn="ctr"/>
            <a:r>
              <a:rPr lang="es-MX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ctr"/>
            <a:r>
              <a:rPr lang="es-MX" dirty="0" err="1">
                <a:latin typeface="Arial" pitchFamily="34" charset="0"/>
                <a:cs typeface="Arial" pitchFamily="34" charset="0"/>
              </a:rPr>
              <a:t>Profr</a:t>
            </a:r>
            <a:r>
              <a:rPr lang="es-MX" dirty="0">
                <a:latin typeface="Arial" pitchFamily="34" charset="0"/>
                <a:cs typeface="Arial" pitchFamily="34" charset="0"/>
              </a:rPr>
              <a:t>. Gerardo Garza Alcalá.</a:t>
            </a:r>
          </a:p>
          <a:p>
            <a:pPr algn="ctr"/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323528" y="4801078"/>
            <a:ext cx="33843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Arial" pitchFamily="34" charset="0"/>
              <a:buChar char="•"/>
            </a:pPr>
            <a:r>
              <a:rPr lang="es-MX" sz="2400" b="1" dirty="0"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TEORÍA </a:t>
            </a:r>
            <a:r>
              <a:rPr lang="es-MX" sz="2400" b="1" dirty="0" smtClean="0"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ECOLÓGICA </a:t>
            </a:r>
            <a:r>
              <a:rPr lang="es-MX" sz="2400" b="1" dirty="0"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DE BRONFENBRENNER</a:t>
            </a:r>
            <a:endParaRPr lang="es-MX" sz="2400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4822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2107877853"/>
              </p:ext>
            </p:extLst>
          </p:nvPr>
        </p:nvGraphicFramePr>
        <p:xfrm>
          <a:off x="179512" y="0"/>
          <a:ext cx="8856984" cy="6741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Conector recto 3"/>
          <p:cNvCxnSpPr/>
          <p:nvPr/>
        </p:nvCxnSpPr>
        <p:spPr>
          <a:xfrm>
            <a:off x="6876256" y="4077072"/>
            <a:ext cx="9361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700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0045504"/>
              </p:ext>
            </p:extLst>
          </p:nvPr>
        </p:nvGraphicFramePr>
        <p:xfrm>
          <a:off x="2051720" y="3284984"/>
          <a:ext cx="6741368" cy="31112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41368"/>
              </a:tblGrid>
              <a:tr h="99101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400" dirty="0">
                          <a:effectLst/>
                        </a:rPr>
                        <a:t>Nos permite entender la influencia tan grande que tienen los ambientes en el desarrollo que rodea al individuo y que fluye en su formación, además nos permite saber cómo cada uno de sus sistemas afecta a cada individuo y especifica que el procesos de aprendizaje del niño no comienza cuando este empieza la etapa escolar si no desde que nace.</a:t>
                      </a: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2627784" y="2708920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Conclusión: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7714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95</TotalTime>
  <Words>427</Words>
  <Application>Microsoft Office PowerPoint</Application>
  <PresentationFormat>Presentación en pantalla (4:3)</PresentationFormat>
  <Paragraphs>30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Arial Black</vt:lpstr>
      <vt:lpstr>Book Antiqua</vt:lpstr>
      <vt:lpstr>Calibri</vt:lpstr>
      <vt:lpstr>Georgia</vt:lpstr>
      <vt:lpstr>Times New Roman</vt:lpstr>
      <vt:lpstr>Trebuchet MS</vt:lpstr>
      <vt:lpstr>Transmisión de listas</vt:lpstr>
      <vt:lpstr>Escuela Normal de Educación Preescolar</vt:lpstr>
      <vt:lpstr>Presentación de PowerPoint</vt:lpstr>
      <vt:lpstr>Presentación de PowerPoint</vt:lpstr>
    </vt:vector>
  </TitlesOfParts>
  <Company>Luffi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Luffi</dc:creator>
  <cp:lastModifiedBy>Omar Mata Reyes</cp:lastModifiedBy>
  <cp:revision>8</cp:revision>
  <dcterms:created xsi:type="dcterms:W3CDTF">2018-11-10T01:34:32Z</dcterms:created>
  <dcterms:modified xsi:type="dcterms:W3CDTF">2018-11-10T05:27:07Z</dcterms:modified>
</cp:coreProperties>
</file>