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FB4F8-E698-4A20-8712-AA3DB1942708}" type="datetimeFigureOut">
              <a:rPr lang="es-MX" smtClean="0"/>
              <a:t>22/11/2018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16029-F706-4191-B93B-871EDBCF96F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914372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FB4F8-E698-4A20-8712-AA3DB1942708}" type="datetimeFigureOut">
              <a:rPr lang="es-MX" smtClean="0"/>
              <a:t>22/11/2018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16029-F706-4191-B93B-871EDBCF96F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512088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FB4F8-E698-4A20-8712-AA3DB1942708}" type="datetimeFigureOut">
              <a:rPr lang="es-MX" smtClean="0"/>
              <a:t>22/11/2018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16029-F706-4191-B93B-871EDBCF96F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937544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FB4F8-E698-4A20-8712-AA3DB1942708}" type="datetimeFigureOut">
              <a:rPr lang="es-MX" smtClean="0"/>
              <a:t>22/11/2018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16029-F706-4191-B93B-871EDBCF96F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710341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FB4F8-E698-4A20-8712-AA3DB1942708}" type="datetimeFigureOut">
              <a:rPr lang="es-MX" smtClean="0"/>
              <a:t>22/11/2018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16029-F706-4191-B93B-871EDBCF96F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27228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FB4F8-E698-4A20-8712-AA3DB1942708}" type="datetimeFigureOut">
              <a:rPr lang="es-MX" smtClean="0"/>
              <a:t>22/11/2018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16029-F706-4191-B93B-871EDBCF96F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273132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FB4F8-E698-4A20-8712-AA3DB1942708}" type="datetimeFigureOut">
              <a:rPr lang="es-MX" smtClean="0"/>
              <a:t>22/11/2018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16029-F706-4191-B93B-871EDBCF96F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520286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FB4F8-E698-4A20-8712-AA3DB1942708}" type="datetimeFigureOut">
              <a:rPr lang="es-MX" smtClean="0"/>
              <a:t>22/11/2018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16029-F706-4191-B93B-871EDBCF96F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572355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FB4F8-E698-4A20-8712-AA3DB1942708}" type="datetimeFigureOut">
              <a:rPr lang="es-MX" smtClean="0"/>
              <a:t>22/11/2018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16029-F706-4191-B93B-871EDBCF96F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444902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FB4F8-E698-4A20-8712-AA3DB1942708}" type="datetimeFigureOut">
              <a:rPr lang="es-MX" smtClean="0"/>
              <a:t>22/11/2018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16029-F706-4191-B93B-871EDBCF96F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412337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FB4F8-E698-4A20-8712-AA3DB1942708}" type="datetimeFigureOut">
              <a:rPr lang="es-MX" smtClean="0"/>
              <a:t>22/11/2018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16029-F706-4191-B93B-871EDBCF96F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713147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3FB4F8-E698-4A20-8712-AA3DB1942708}" type="datetimeFigureOut">
              <a:rPr lang="es-MX" smtClean="0"/>
              <a:t>22/11/2018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116029-F706-4191-B93B-871EDBCF96F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493507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Escuela Normal de Educación Preescolar.</a:t>
            </a:r>
            <a:br>
              <a:rPr lang="es-MX" dirty="0" smtClean="0"/>
            </a:br>
            <a:r>
              <a:rPr lang="es-MX" dirty="0" smtClean="0"/>
              <a:t>Desarrollo y Actividad</a:t>
            </a:r>
            <a:endParaRPr lang="es-MX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s-MX" dirty="0" smtClean="0"/>
              <a:t>Cuadro Sinóptico Jean Piaget </a:t>
            </a:r>
          </a:p>
          <a:p>
            <a:endParaRPr lang="es-MX" dirty="0"/>
          </a:p>
          <a:p>
            <a:r>
              <a:rPr lang="es-MX" dirty="0" smtClean="0"/>
              <a:t>Narda Abigail Ortiz Pérez </a:t>
            </a:r>
          </a:p>
          <a:p>
            <a:r>
              <a:rPr lang="es-MX" dirty="0" smtClean="0"/>
              <a:t>N.L. 11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567051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7165" y="303023"/>
            <a:ext cx="7467087" cy="62937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12478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7073" y="472152"/>
            <a:ext cx="6113417" cy="6020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512975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</Words>
  <Application>Microsoft Office PowerPoint</Application>
  <PresentationFormat>Panorámica</PresentationFormat>
  <Paragraphs>5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de Office</vt:lpstr>
      <vt:lpstr>Escuela Normal de Educación Preescolar. Desarrollo y Actividad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Escuela Normal de Educación Preescolar. Desarrollo y Actividad</dc:title>
  <dc:creator>paloma reyes</dc:creator>
  <cp:lastModifiedBy>paloma reyes</cp:lastModifiedBy>
  <cp:revision>1</cp:revision>
  <dcterms:created xsi:type="dcterms:W3CDTF">2018-11-23T00:41:58Z</dcterms:created>
  <dcterms:modified xsi:type="dcterms:W3CDTF">2018-11-23T00:42:12Z</dcterms:modified>
</cp:coreProperties>
</file>