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4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1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4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9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CE37-7F21-4CBB-963F-1C84C4DEB03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0A71-9343-4F8E-BE73-80984269CD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5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3883" y="5009882"/>
            <a:ext cx="860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ernard MT Condensed" panose="02050806060905020404" pitchFamily="18" charset="0"/>
              </a:rPr>
              <a:t>https://prezi.com/view/B5oT2ZmAAPpN4BajjyCi/</a:t>
            </a:r>
            <a:endParaRPr lang="en-US" sz="3200" dirty="0">
              <a:latin typeface="Bernard MT Condensed" panose="020508060609050204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1055" y="218381"/>
            <a:ext cx="10855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Presentacion</a:t>
            </a:r>
            <a:r>
              <a:rPr lang="es-MX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 de </a:t>
            </a:r>
            <a:r>
              <a:rPr lang="es-MX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prezi</a:t>
            </a:r>
            <a:r>
              <a:rPr lang="es-MX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.</a:t>
            </a:r>
          </a:p>
          <a:p>
            <a:pPr algn="ctr"/>
            <a:r>
              <a:rPr lang="es-MX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1,2,3 </a:t>
            </a:r>
            <a:r>
              <a:rPr lang="es-E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Cognición situada y aprendizaje en contextos </a:t>
            </a:r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nard MT Condensed" panose="02050806060905020404" pitchFamily="18" charset="0"/>
              </a:rPr>
              <a:t>escolares</a:t>
            </a:r>
            <a:endParaRPr lang="es-MX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829610" y="2086714"/>
            <a:ext cx="28889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Equipo 1 </a:t>
            </a:r>
          </a:p>
          <a:p>
            <a:r>
              <a:rPr lang="it-IT" sz="3600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karla Carolina </a:t>
            </a:r>
          </a:p>
          <a:p>
            <a:r>
              <a:rPr lang="it-IT" sz="3600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Karla Cecilia</a:t>
            </a:r>
          </a:p>
          <a:p>
            <a:r>
              <a:rPr lang="it-IT" sz="3600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Daniela Luna </a:t>
            </a:r>
            <a:endParaRPr lang="en-US" sz="3600" dirty="0">
              <a:solidFill>
                <a:srgbClr val="C0000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24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garcia</dc:creator>
  <cp:lastModifiedBy>karla garcia</cp:lastModifiedBy>
  <cp:revision>1</cp:revision>
  <dcterms:created xsi:type="dcterms:W3CDTF">2018-11-21T02:00:32Z</dcterms:created>
  <dcterms:modified xsi:type="dcterms:W3CDTF">2018-11-21T02:01:00Z</dcterms:modified>
</cp:coreProperties>
</file>