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4CE37-7F21-4CBB-963F-1C84C4DEB03C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0A71-9343-4F8E-BE73-80984269CD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40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4CE37-7F21-4CBB-963F-1C84C4DEB03C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0A71-9343-4F8E-BE73-80984269CD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48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4CE37-7F21-4CBB-963F-1C84C4DEB03C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0A71-9343-4F8E-BE73-80984269CD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99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4CE37-7F21-4CBB-963F-1C84C4DEB03C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0A71-9343-4F8E-BE73-80984269CD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17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4CE37-7F21-4CBB-963F-1C84C4DEB03C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0A71-9343-4F8E-BE73-80984269CD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4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4CE37-7F21-4CBB-963F-1C84C4DEB03C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0A71-9343-4F8E-BE73-80984269CD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590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4CE37-7F21-4CBB-963F-1C84C4DEB03C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0A71-9343-4F8E-BE73-80984269CD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6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4CE37-7F21-4CBB-963F-1C84C4DEB03C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0A71-9343-4F8E-BE73-80984269CD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8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4CE37-7F21-4CBB-963F-1C84C4DEB03C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0A71-9343-4F8E-BE73-80984269CD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01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4CE37-7F21-4CBB-963F-1C84C4DEB03C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0A71-9343-4F8E-BE73-80984269CD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77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4CE37-7F21-4CBB-963F-1C84C4DEB03C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C0A71-9343-4F8E-BE73-80984269CD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434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4CE37-7F21-4CBB-963F-1C84C4DEB03C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C0A71-9343-4F8E-BE73-80984269CD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55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83883" y="5009882"/>
            <a:ext cx="8609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Bernard MT Condensed" panose="02050806060905020404" pitchFamily="18" charset="0"/>
              </a:rPr>
              <a:t>https://prezi.com/view/B5oT2ZmAAPpN4BajjyCi/</a:t>
            </a:r>
            <a:endParaRPr lang="en-US" sz="3200" dirty="0">
              <a:latin typeface="Bernard MT Condensed" panose="020508060609050204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61055" y="218381"/>
            <a:ext cx="108550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ernard MT Condensed" panose="02050806060905020404" pitchFamily="18" charset="0"/>
              </a:rPr>
              <a:t>Presentacion</a:t>
            </a:r>
            <a:r>
              <a:rPr lang="es-MX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ernard MT Condensed" panose="02050806060905020404" pitchFamily="18" charset="0"/>
              </a:rPr>
              <a:t> de </a:t>
            </a:r>
            <a:r>
              <a:rPr lang="es-MX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ernard MT Condensed" panose="02050806060905020404" pitchFamily="18" charset="0"/>
              </a:rPr>
              <a:t>prezi</a:t>
            </a:r>
            <a:r>
              <a:rPr lang="es-MX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ernard MT Condensed" panose="02050806060905020404" pitchFamily="18" charset="0"/>
              </a:rPr>
              <a:t>.</a:t>
            </a:r>
          </a:p>
          <a:p>
            <a:pPr algn="ctr"/>
            <a:r>
              <a:rPr lang="es-MX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ernard MT Condensed" panose="02050806060905020404" pitchFamily="18" charset="0"/>
              </a:rPr>
              <a:t>1,2,3 </a:t>
            </a:r>
            <a:r>
              <a:rPr lang="es-ES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ernard MT Condensed" panose="02050806060905020404" pitchFamily="18" charset="0"/>
              </a:rPr>
              <a:t>Cognición situada y aprendizaje en contextos </a:t>
            </a:r>
            <a:r>
              <a:rPr lang="es-E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ernard MT Condensed" panose="02050806060905020404" pitchFamily="18" charset="0"/>
              </a:rPr>
              <a:t>escolares</a:t>
            </a:r>
            <a:endParaRPr lang="es-MX" sz="36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Bernard MT Condensed" panose="02050806060905020404" pitchFamily="18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829610" y="2086714"/>
            <a:ext cx="28889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 smtClean="0">
                <a:solidFill>
                  <a:srgbClr val="C00000"/>
                </a:solidFill>
                <a:latin typeface="Bernard MT Condensed" panose="02050806060905020404" pitchFamily="18" charset="0"/>
              </a:rPr>
              <a:t>Equipo 1 </a:t>
            </a:r>
          </a:p>
          <a:p>
            <a:r>
              <a:rPr lang="it-IT" sz="3600" dirty="0" smtClean="0">
                <a:solidFill>
                  <a:srgbClr val="C00000"/>
                </a:solidFill>
                <a:latin typeface="Bernard MT Condensed" panose="02050806060905020404" pitchFamily="18" charset="0"/>
              </a:rPr>
              <a:t>karla Carolina </a:t>
            </a:r>
          </a:p>
          <a:p>
            <a:r>
              <a:rPr lang="it-IT" sz="3600" dirty="0" smtClean="0">
                <a:solidFill>
                  <a:srgbClr val="C00000"/>
                </a:solidFill>
                <a:latin typeface="Bernard MT Condensed" panose="02050806060905020404" pitchFamily="18" charset="0"/>
              </a:rPr>
              <a:t>Karla Cecilia</a:t>
            </a:r>
          </a:p>
          <a:p>
            <a:r>
              <a:rPr lang="it-IT" sz="3600" dirty="0" smtClean="0">
                <a:solidFill>
                  <a:srgbClr val="C00000"/>
                </a:solidFill>
                <a:latin typeface="Bernard MT Condensed" panose="02050806060905020404" pitchFamily="18" charset="0"/>
              </a:rPr>
              <a:t>Daniela Luna </a:t>
            </a:r>
            <a:endParaRPr lang="en-US" sz="3600" dirty="0">
              <a:solidFill>
                <a:srgbClr val="C00000"/>
              </a:solidFill>
              <a:latin typeface="Bernard MT Condensed" panose="020508060609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9249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Bernard MT Condensed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karla garcia</dc:creator>
  <cp:lastModifiedBy>karla garcia</cp:lastModifiedBy>
  <cp:revision>1</cp:revision>
  <dcterms:created xsi:type="dcterms:W3CDTF">2018-11-21T02:00:32Z</dcterms:created>
  <dcterms:modified xsi:type="dcterms:W3CDTF">2018-11-21T02:01:00Z</dcterms:modified>
</cp:coreProperties>
</file>