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08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56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22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4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90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41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7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75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36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33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33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95BEF4-0F98-4F70-82A1-5DEBC117C2D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FF4C55-A3BF-48A8-9C5B-C99CC1CB6AB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2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64976" y="622798"/>
            <a:ext cx="82968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</a:t>
            </a: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2018-2019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285" y="716927"/>
            <a:ext cx="840442" cy="103438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90365" y="2971801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Planeación didáctica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464174" y="4547478"/>
            <a:ext cx="745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Michelle Borjón Berlanga </a:t>
            </a: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N.L. 02	    4° A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12744" y="5593976"/>
            <a:ext cx="270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09 de Enero 2019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28847" y="5593976"/>
            <a:ext cx="2272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Saltillo, Coahuila.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 smtClean="0">
                <a:solidFill>
                  <a:schemeClr val="tx1"/>
                </a:solidFill>
                <a:latin typeface="DJB Speak the Truth Boldly" panose="02000500000000000000" pitchFamily="2" charset="0"/>
              </a:rPr>
              <a:t>Propósito</a:t>
            </a:r>
            <a:endParaRPr lang="es-MX" sz="5400" dirty="0">
              <a:solidFill>
                <a:schemeClr val="tx1"/>
              </a:solidFill>
              <a:latin typeface="DJB Speak the Truth Boldly" panose="02000500000000000000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173256" y="2067743"/>
            <a:ext cx="99064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Desarrollar habilidades para saber diseñar planeaciones didácticas, tomando en cuenta los conocimientos adquiridos y poder aplicarlas de una manera exitosa en el jardín de niños. Y contribuir al pleno desenvolvimiento de los alumnos en el preescolar aplicando todos los campos formativos. </a:t>
            </a:r>
            <a:endParaRPr lang="es-MX" sz="2800" dirty="0" smtClean="0">
              <a:latin typeface="Letters for Learners" pitchFamily="2" charset="0"/>
              <a:ea typeface="Calibri" pitchFamily="34" charset="0"/>
              <a:cs typeface="Times New Roman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MX" sz="2800" dirty="0">
              <a:latin typeface="Letters for Learners" pitchFamily="2" charset="0"/>
              <a:cs typeface="Times New Roman" pitchFamily="18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Trabajar con el grupo de 3° </a:t>
            </a:r>
            <a:r>
              <a:rPr lang="es-MX" sz="2800" dirty="0" smtClean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A con </a:t>
            </a: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la intención de que aprendan sobre todos los </a:t>
            </a:r>
            <a:r>
              <a:rPr lang="es-MX" sz="2800" dirty="0" smtClean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campos </a:t>
            </a: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formativos con distintas </a:t>
            </a:r>
            <a:r>
              <a:rPr lang="es-MX" sz="2800" dirty="0" smtClean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actividades relacionadas </a:t>
            </a: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con los oficios </a:t>
            </a:r>
            <a:r>
              <a:rPr lang="es-MX" sz="2800" dirty="0" smtClean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y profesiones</a:t>
            </a: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, abordadas </a:t>
            </a:r>
            <a:r>
              <a:rPr lang="es-MX" sz="2800" dirty="0" smtClean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con talleres</a:t>
            </a:r>
            <a:r>
              <a:rPr lang="es-MX" sz="2800" dirty="0">
                <a:latin typeface="Letters for Learners" pitchFamily="2" charset="0"/>
                <a:ea typeface="Calibri" pitchFamily="34" charset="0"/>
                <a:cs typeface="Times New Roman" pitchFamily="18" charset="0"/>
              </a:rPr>
              <a:t>, proyectos y rincones.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MX" sz="2800" dirty="0">
              <a:latin typeface="Letters for Learners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5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  <a:latin typeface="DJB Speak the Truth Boldly" panose="02000500000000000000" pitchFamily="2" charset="0"/>
              </a:rPr>
              <a:t>Descripción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122216" y="1973662"/>
            <a:ext cx="101519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Letters for Learners" pitchFamily="2" charset="0"/>
              </a:rPr>
              <a:t>Grado: </a:t>
            </a:r>
            <a:r>
              <a:rPr lang="es-MX" sz="2400" dirty="0" smtClean="0">
                <a:latin typeface="Letters for Learners" pitchFamily="2" charset="0"/>
              </a:rPr>
              <a:t>Tercer grado de PREESCOLAR</a:t>
            </a:r>
          </a:p>
          <a:p>
            <a:pPr algn="ctr"/>
            <a:endParaRPr lang="es-MX" sz="2400" dirty="0" smtClean="0">
              <a:latin typeface="Letters for Learners" pitchFamily="2" charset="0"/>
            </a:endParaRPr>
          </a:p>
          <a:p>
            <a:pPr algn="ctr"/>
            <a:r>
              <a:rPr lang="es-MX" sz="2400" b="1" dirty="0" smtClean="0">
                <a:latin typeface="Letters for Learners" pitchFamily="2" charset="0"/>
              </a:rPr>
              <a:t>Tema: </a:t>
            </a:r>
            <a:r>
              <a:rPr lang="es-MX" sz="2400" dirty="0" smtClean="0">
                <a:latin typeface="Letters for Learners" pitchFamily="2" charset="0"/>
              </a:rPr>
              <a:t>Oficios y profesiones</a:t>
            </a:r>
          </a:p>
          <a:p>
            <a:pPr algn="ctr"/>
            <a:endParaRPr lang="es-MX" sz="2400" dirty="0" smtClean="0">
              <a:latin typeface="Letters for Learners" pitchFamily="2" charset="0"/>
            </a:endParaRPr>
          </a:p>
          <a:p>
            <a:pPr algn="ctr"/>
            <a:r>
              <a:rPr lang="es-MX" sz="2400" b="1" dirty="0" smtClean="0">
                <a:latin typeface="Letters for Learners" pitchFamily="2" charset="0"/>
              </a:rPr>
              <a:t>Campo de formación: </a:t>
            </a:r>
            <a:r>
              <a:rPr lang="es-MX" sz="2400" dirty="0" smtClean="0">
                <a:latin typeface="Letters for Learners" pitchFamily="2" charset="0"/>
              </a:rPr>
              <a:t>Lenguaje y comunicación</a:t>
            </a:r>
          </a:p>
          <a:p>
            <a:pPr algn="ctr"/>
            <a:endParaRPr lang="es-MX" sz="2400" dirty="0" smtClean="0">
              <a:latin typeface="Letters for Learners" pitchFamily="2" charset="0"/>
            </a:endParaRPr>
          </a:p>
          <a:p>
            <a:pPr algn="ctr"/>
            <a:r>
              <a:rPr lang="es-MX" sz="2400" b="1" dirty="0" smtClean="0">
                <a:latin typeface="Letters for Learners" pitchFamily="2" charset="0"/>
              </a:rPr>
              <a:t>Recurso tecnológico: </a:t>
            </a:r>
            <a:r>
              <a:rPr lang="es-MX" sz="2400" dirty="0" smtClean="0">
                <a:latin typeface="Letters for Learners" pitchFamily="2" charset="0"/>
              </a:rPr>
              <a:t>Presentación de PowerPoint con videos y juegos interactivos anexados.  </a:t>
            </a:r>
          </a:p>
          <a:p>
            <a:pPr algn="ctr"/>
            <a:endParaRPr lang="es-MX" sz="2400" dirty="0" smtClean="0">
              <a:latin typeface="Letters for Learners" pitchFamily="2" charset="0"/>
            </a:endParaRPr>
          </a:p>
          <a:p>
            <a:pPr algn="ctr"/>
            <a:r>
              <a:rPr lang="es-MX" sz="2400" b="1" dirty="0" smtClean="0">
                <a:latin typeface="Letters for Learners" pitchFamily="2" charset="0"/>
              </a:rPr>
              <a:t>Nombre de la actividad: </a:t>
            </a:r>
            <a:r>
              <a:rPr lang="es-MX" sz="2400" dirty="0" smtClean="0">
                <a:latin typeface="Letters for Learners" pitchFamily="2" charset="0"/>
              </a:rPr>
              <a:t>“De grande quiero ser”</a:t>
            </a:r>
          </a:p>
          <a:p>
            <a:pPr algn="ctr"/>
            <a:endParaRPr lang="es-MX" sz="2400" dirty="0" smtClean="0">
              <a:latin typeface="Letters for Learners" pitchFamily="2" charset="0"/>
            </a:endParaRPr>
          </a:p>
          <a:p>
            <a:pPr algn="ctr"/>
            <a:r>
              <a:rPr lang="es-MX" sz="2400" b="1" dirty="0" smtClean="0">
                <a:latin typeface="Letters for Learners" pitchFamily="2" charset="0"/>
              </a:rPr>
              <a:t>Tiempo: </a:t>
            </a:r>
            <a:r>
              <a:rPr lang="es-MX" sz="2400" dirty="0" smtClean="0">
                <a:latin typeface="Letters for Learners" pitchFamily="2" charset="0"/>
              </a:rPr>
              <a:t>45 minutos. </a:t>
            </a:r>
          </a:p>
        </p:txBody>
      </p:sp>
    </p:spTree>
    <p:extLst>
      <p:ext uri="{BB962C8B-B14F-4D97-AF65-F5344CB8AC3E}">
        <p14:creationId xmlns:p14="http://schemas.microsoft.com/office/powerpoint/2010/main" val="32492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  <a:latin typeface="DJB Speak the Truth Boldly" panose="02000500000000000000" pitchFamily="2" charset="0"/>
              </a:rPr>
              <a:t>Planeación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29852"/>
              </p:ext>
            </p:extLst>
          </p:nvPr>
        </p:nvGraphicFramePr>
        <p:xfrm>
          <a:off x="723206" y="1924804"/>
          <a:ext cx="10806547" cy="4247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577"/>
                <a:gridCol w="5550702"/>
                <a:gridCol w="2353056"/>
                <a:gridCol w="2229212"/>
              </a:tblGrid>
              <a:tr h="894385">
                <a:tc rowSpan="4"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11:00 – 11:30</a:t>
                      </a:r>
                    </a:p>
                    <a:p>
                      <a:endParaRPr lang="es-MX" sz="1800" b="0" dirty="0">
                        <a:solidFill>
                          <a:schemeClr val="tx1"/>
                        </a:solidFill>
                        <a:latin typeface="Letters for Learners" pitchFamily="2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Situación</a:t>
                      </a:r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 de aprendizaje: </a:t>
                      </a:r>
                      <a:r>
                        <a:rPr lang="es-MX" sz="1800" b="1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“De grande quiero ser” </a:t>
                      </a:r>
                    </a:p>
                    <a:p>
                      <a:endParaRPr lang="es-MX" sz="1800" b="0" baseline="0" dirty="0">
                        <a:solidFill>
                          <a:schemeClr val="tx1"/>
                        </a:solidFill>
                        <a:latin typeface="Letters for Learners" pitchFamily="2" charset="0"/>
                        <a:cs typeface="Arial" pitchFamily="34" charset="0"/>
                      </a:endParaRPr>
                    </a:p>
                    <a:p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Inicio: Comenta los oficios y las profesiones que aprendió durante la situación didáctica, así como los beneficios que estos ofrecen a la comunidad. </a:t>
                      </a:r>
                    </a:p>
                    <a:p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Desarrollo: Escucha el cuento “De grande quiero ser” y por turnos participa para jugar los tres juegos que se le presentan. </a:t>
                      </a:r>
                    </a:p>
                    <a:p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Cierre: </a:t>
                      </a:r>
                      <a:r>
                        <a:rPr lang="es-MX" sz="1800" b="0" kern="120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ea typeface="+mn-ea"/>
                          <a:cs typeface="Arial" pitchFamily="34" charset="0"/>
                        </a:rPr>
                        <a:t>Comenta lo que realizó durante los juegos y finaliza pasando al frente diciendo que es lo que quiere ser de grande.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Campo</a:t>
                      </a:r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 formativo: </a:t>
                      </a:r>
                    </a:p>
                    <a:p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Lenguaje y comunicación. </a:t>
                      </a:r>
                    </a:p>
                    <a:p>
                      <a:endParaRPr lang="es-MX" sz="1800" b="0" dirty="0">
                        <a:solidFill>
                          <a:schemeClr val="tx1"/>
                        </a:solidFill>
                        <a:latin typeface="Letters for Learners" pitchFamily="2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Aspecto: </a:t>
                      </a:r>
                    </a:p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Lenguaje oral.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9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Competencia:</a:t>
                      </a:r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 Escucha y cuenta relatos literarios que forman parte de la tradición oral.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Aprendizaje esperado: Escucha la narración de anécdotas, cuentos, relatos, leyendas y fábulas; expresa que sucesos o pasajes le provocan reacciones como gusto, sorpresa, miedo o tristeza.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1236">
                <a:tc vMerge="1">
                  <a:txBody>
                    <a:bodyPr/>
                    <a:lstStyle/>
                    <a:p>
                      <a:endParaRPr lang="es-MX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Evaluación: ¿Escucha la narración de cuentos? ¿Participa en los juegos? ¿expresa sus reacciones? ¿respeta las reglas?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Recursos: Cañón, laptop y bocinas.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Organización:</a:t>
                      </a:r>
                    </a:p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Grupal.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420">
                <a:tc vMerge="1">
                  <a:txBody>
                    <a:bodyPr/>
                    <a:lstStyle/>
                    <a:p>
                      <a:endParaRPr lang="es-MX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Adecuaciones: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Tiempo: 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45 </a:t>
                      </a: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minutos.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Espacio:</a:t>
                      </a:r>
                      <a:r>
                        <a:rPr lang="es-MX" sz="1800" b="0" baseline="0" dirty="0" smtClean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 Aula </a:t>
                      </a:r>
                      <a:r>
                        <a:rPr lang="es-MX" sz="1800" b="0" baseline="0" dirty="0">
                          <a:solidFill>
                            <a:schemeClr val="tx1"/>
                          </a:solidFill>
                          <a:latin typeface="Letters for Learners" pitchFamily="2" charset="0"/>
                          <a:cs typeface="Arial" pitchFamily="34" charset="0"/>
                        </a:rPr>
                        <a:t>de clases.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5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  <a:latin typeface="DJB Speak the Truth Boldly" panose="02000500000000000000" pitchFamily="2" charset="0"/>
              </a:rPr>
              <a:t>Link de la actividad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998232" y="2917576"/>
            <a:ext cx="82564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latin typeface="DJB Speak the Truth" panose="02000500000000000000" pitchFamily="2" charset="0"/>
              </a:rPr>
              <a:t>https://drive.google.com/open?id=1f9U_gTUSZosnsrTbrVDIDXngsjBk24QR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602506" y="5555846"/>
            <a:ext cx="5392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latin typeface="Letters for Learners" pitchFamily="2" charset="0"/>
              </a:rPr>
              <a:t>*Se recomienda descargar la presentación para poder analizar y utilizar todos los elementos. </a:t>
            </a:r>
            <a:endParaRPr lang="es-MX" dirty="0">
              <a:latin typeface="Letters for Learner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  <a:latin typeface="DJB Speak the Truth Boldly" panose="02000500000000000000" pitchFamily="2" charset="0"/>
              </a:rPr>
              <a:t>Rúbrica para evaluación</a:t>
            </a:r>
          </a:p>
        </p:txBody>
      </p:sp>
      <p:pic>
        <p:nvPicPr>
          <p:cNvPr id="1026" name="Picture 2" descr="Resultado de imagen para rubricas sobre Escucha y cuenta relatos literarios que forman parte de la tradiciÃ³n oral.  preescol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4342" r="6635" b="19379"/>
          <a:stretch/>
        </p:blipFill>
        <p:spPr bwMode="auto">
          <a:xfrm>
            <a:off x="2382681" y="1840252"/>
            <a:ext cx="7487597" cy="44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4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  <a:latin typeface="DJB Speak the Truth Boldly" panose="02000500000000000000" pitchFamily="2" charset="0"/>
              </a:rPr>
              <a:t>Rúbrica para evaluación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2000" t="49194" r="44182" b="33878"/>
          <a:stretch/>
        </p:blipFill>
        <p:spPr>
          <a:xfrm>
            <a:off x="1277471" y="2279654"/>
            <a:ext cx="10058651" cy="283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</TotalTime>
  <Words>386</Words>
  <Application>Microsoft Office PowerPoint</Application>
  <PresentationFormat>Panorámica</PresentationFormat>
  <Paragraphs>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DJB Speak the Truth</vt:lpstr>
      <vt:lpstr>DJB Speak the Truth Boldly</vt:lpstr>
      <vt:lpstr>Letters for Learners</vt:lpstr>
      <vt:lpstr>Times New Roman</vt:lpstr>
      <vt:lpstr>Retrospección</vt:lpstr>
      <vt:lpstr>Presentación de PowerPoint</vt:lpstr>
      <vt:lpstr>Propósito</vt:lpstr>
      <vt:lpstr>Descripción</vt:lpstr>
      <vt:lpstr>Planeación</vt:lpstr>
      <vt:lpstr>Link de la actividad</vt:lpstr>
      <vt:lpstr>Rúbrica para evaluación</vt:lpstr>
      <vt:lpstr>Rúbrica para evaluación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Michelle Borjon</cp:lastModifiedBy>
  <cp:revision>14</cp:revision>
  <dcterms:created xsi:type="dcterms:W3CDTF">2019-01-09T17:55:16Z</dcterms:created>
  <dcterms:modified xsi:type="dcterms:W3CDTF">2019-01-10T00:44:34Z</dcterms:modified>
</cp:coreProperties>
</file>