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698D-D192-42FB-84FF-E24C733B455A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AC22-5B2A-4975-ACA3-3CCD8F4AE6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5957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698D-D192-42FB-84FF-E24C733B455A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AC22-5B2A-4975-ACA3-3CCD8F4AE6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9211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698D-D192-42FB-84FF-E24C733B455A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AC22-5B2A-4975-ACA3-3CCD8F4AE6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8239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698D-D192-42FB-84FF-E24C733B455A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AC22-5B2A-4975-ACA3-3CCD8F4AE6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1452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698D-D192-42FB-84FF-E24C733B455A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AC22-5B2A-4975-ACA3-3CCD8F4AE6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1844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698D-D192-42FB-84FF-E24C733B455A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AC22-5B2A-4975-ACA3-3CCD8F4AE6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4214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698D-D192-42FB-84FF-E24C733B455A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AC22-5B2A-4975-ACA3-3CCD8F4AE6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4443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698D-D192-42FB-84FF-E24C733B455A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AC22-5B2A-4975-ACA3-3CCD8F4AE6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936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698D-D192-42FB-84FF-E24C733B455A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AC22-5B2A-4975-ACA3-3CCD8F4AE6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6837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698D-D192-42FB-84FF-E24C733B455A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AC22-5B2A-4975-ACA3-3CCD8F4AE6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7542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698D-D192-42FB-84FF-E24C733B455A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AC22-5B2A-4975-ACA3-3CCD8F4AE6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4092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4698D-D192-42FB-84FF-E24C733B455A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BAC22-5B2A-4975-ACA3-3CCD8F4AE6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2263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9710" y="1"/>
            <a:ext cx="912298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570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19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1618594" y="840828"/>
            <a:ext cx="95223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800" dirty="0" smtClean="0">
                <a:latin typeface="Century Schoolbook" panose="02040604050505020304" pitchFamily="18" charset="0"/>
              </a:rPr>
              <a:t>Directorio de centros que tratan algunos problemas de lenguaje</a:t>
            </a:r>
            <a:r>
              <a:rPr lang="es-MX" dirty="0" smtClean="0">
                <a:latin typeface="Century Schoolbook" panose="02040604050505020304" pitchFamily="18" charset="0"/>
              </a:rPr>
              <a:t>. </a:t>
            </a:r>
            <a:endParaRPr lang="es-MX" dirty="0">
              <a:latin typeface="Century Schoolbook" panose="02040604050505020304" pitchFamily="18" charset="0"/>
            </a:endParaRPr>
          </a:p>
        </p:txBody>
      </p:sp>
      <p:pic>
        <p:nvPicPr>
          <p:cNvPr id="1026" name="Picture 2" descr="Resultado de imagen para problemas de lenguaje en niÃ±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6560" y="2536612"/>
            <a:ext cx="5068066" cy="3148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8607973" y="5685148"/>
            <a:ext cx="29113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Equipo:</a:t>
            </a:r>
          </a:p>
          <a:p>
            <a:r>
              <a:rPr lang="es-MX" sz="1200" dirty="0" smtClean="0"/>
              <a:t>Nallely Alejandra Sánchez Carranza </a:t>
            </a:r>
          </a:p>
          <a:p>
            <a:r>
              <a:rPr lang="es-MX" sz="1200" dirty="0" smtClean="0"/>
              <a:t>Victoria Estefanía García </a:t>
            </a:r>
            <a:r>
              <a:rPr lang="es-MX" sz="1200" dirty="0" smtClean="0"/>
              <a:t>García</a:t>
            </a:r>
            <a:r>
              <a:rPr lang="es-MX" sz="1200" dirty="0" smtClean="0"/>
              <a:t>. </a:t>
            </a:r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1378949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6387" y="180975"/>
            <a:ext cx="9039225" cy="649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280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903" y="298774"/>
            <a:ext cx="10646979" cy="6469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1901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21</Words>
  <Application>Microsoft Office PowerPoint</Application>
  <PresentationFormat>Panorámica</PresentationFormat>
  <Paragraphs>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Schoolbook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Enduser</dc:creator>
  <cp:lastModifiedBy>Enduser</cp:lastModifiedBy>
  <cp:revision>8</cp:revision>
  <dcterms:created xsi:type="dcterms:W3CDTF">2019-01-09T23:52:12Z</dcterms:created>
  <dcterms:modified xsi:type="dcterms:W3CDTF">2019-01-10T00:49:02Z</dcterms:modified>
</cp:coreProperties>
</file>