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4260-A2D6-4698-BE30-8130D599C296}" type="datetimeFigureOut">
              <a:rPr lang="es-MX" smtClean="0"/>
              <a:t>09/01/2019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CAE7-D28A-4AA8-940F-C6D076BA859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0515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4260-A2D6-4698-BE30-8130D599C296}" type="datetimeFigureOut">
              <a:rPr lang="es-MX" smtClean="0"/>
              <a:t>09/01/2019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CAE7-D28A-4AA8-940F-C6D076BA859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14162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4260-A2D6-4698-BE30-8130D599C296}" type="datetimeFigureOut">
              <a:rPr lang="es-MX" smtClean="0"/>
              <a:t>09/01/2019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CAE7-D28A-4AA8-940F-C6D076BA859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13003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4260-A2D6-4698-BE30-8130D599C296}" type="datetimeFigureOut">
              <a:rPr lang="es-MX" smtClean="0"/>
              <a:t>09/01/2019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CAE7-D28A-4AA8-940F-C6D076BA859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8343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4260-A2D6-4698-BE30-8130D599C296}" type="datetimeFigureOut">
              <a:rPr lang="es-MX" smtClean="0"/>
              <a:t>09/01/2019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CAE7-D28A-4AA8-940F-C6D076BA859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82140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4260-A2D6-4698-BE30-8130D599C296}" type="datetimeFigureOut">
              <a:rPr lang="es-MX" smtClean="0"/>
              <a:t>09/01/2019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CAE7-D28A-4AA8-940F-C6D076BA859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4870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4260-A2D6-4698-BE30-8130D599C296}" type="datetimeFigureOut">
              <a:rPr lang="es-MX" smtClean="0"/>
              <a:t>09/01/2019</a:t>
            </a:fld>
            <a:endParaRPr lang="es-MX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CAE7-D28A-4AA8-940F-C6D076BA859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79457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4260-A2D6-4698-BE30-8130D599C296}" type="datetimeFigureOut">
              <a:rPr lang="es-MX" smtClean="0"/>
              <a:t>09/01/2019</a:t>
            </a:fld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CAE7-D28A-4AA8-940F-C6D076BA859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628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4260-A2D6-4698-BE30-8130D599C296}" type="datetimeFigureOut">
              <a:rPr lang="es-MX" smtClean="0"/>
              <a:t>09/01/2019</a:t>
            </a:fld>
            <a:endParaRPr lang="es-MX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CAE7-D28A-4AA8-940F-C6D076BA859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97568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4260-A2D6-4698-BE30-8130D599C296}" type="datetimeFigureOut">
              <a:rPr lang="es-MX" smtClean="0"/>
              <a:t>09/01/2019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CAE7-D28A-4AA8-940F-C6D076BA859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64936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4260-A2D6-4698-BE30-8130D599C296}" type="datetimeFigureOut">
              <a:rPr lang="es-MX" smtClean="0"/>
              <a:t>09/01/2019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CAE7-D28A-4AA8-940F-C6D076BA859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46794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8000" b="-3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84260-A2D6-4698-BE30-8130D599C296}" type="datetimeFigureOut">
              <a:rPr lang="es-MX" smtClean="0"/>
              <a:t>09/01/2019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CCAE7-D28A-4AA8-940F-C6D076BA859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69717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tel:01%20844%20431%209320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829" y="392806"/>
            <a:ext cx="10015394" cy="6465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279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/>
          <a:srcRect l="30962" t="26893" r="33107" b="8494"/>
          <a:stretch/>
        </p:blipFill>
        <p:spPr>
          <a:xfrm>
            <a:off x="1557485" y="137160"/>
            <a:ext cx="8963696" cy="6461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743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296841"/>
              </p:ext>
            </p:extLst>
          </p:nvPr>
        </p:nvGraphicFramePr>
        <p:xfrm>
          <a:off x="218941" y="128787"/>
          <a:ext cx="11681138" cy="66519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3504"/>
                <a:gridCol w="1867164"/>
                <a:gridCol w="2830848"/>
                <a:gridCol w="4059622"/>
              </a:tblGrid>
              <a:tr h="73199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INSTITUCIÓN</a:t>
                      </a:r>
                    </a:p>
                    <a:p>
                      <a:pPr algn="ctr" fontAlgn="ctr"/>
                      <a:r>
                        <a:rPr lang="es-MX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NÚMERO</a:t>
                      </a:r>
                      <a:endParaRPr lang="es-MX" sz="12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DIRECCIÓN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ESPECIALIDAD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  <a:tr h="19404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CREE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844 415 7302</a:t>
                      </a:r>
                      <a:endParaRPr lang="es-MX" sz="1200" b="0" i="0" u="sng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Prolongación Martín </a:t>
                      </a:r>
                      <a:r>
                        <a:rPr lang="es-MX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Enrique </a:t>
                      </a: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# 382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7226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CRIT COAHUILA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844 4383838</a:t>
                      </a:r>
                      <a:endParaRPr lang="es-MX" sz="1200" b="0" i="0" u="sng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Blvd. </a:t>
                      </a: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Carlos Abedrop Dávila 2901, Nuevo Centro Metropolitano de Saltillo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Terapias para niños con necesidades educativas, tanto </a:t>
                      </a:r>
                      <a:r>
                        <a:rPr lang="es-ES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físicas </a:t>
                      </a:r>
                      <a:r>
                        <a:rPr lang="es-E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como de lenguaje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404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GYMBOREE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844  4846717</a:t>
                      </a:r>
                      <a:endParaRPr lang="es-MX" sz="1200" b="0" i="0" u="sng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Monte real </a:t>
                      </a: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#793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Desarrollo y </a:t>
                      </a:r>
                      <a:r>
                        <a:rPr lang="es-MX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estimulación </a:t>
                      </a: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temprana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6301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KRONOS ASESORES PSICOLOGICOS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sng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Blvd. </a:t>
                      </a:r>
                      <a:r>
                        <a:rPr lang="es-MX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Mira sierra </a:t>
                      </a: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#1422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*Regularización escolar desde primaria a preparatoria, *Lecto-escritura desde 3o de Kinder, *Consultoría Psicológica. Dale la importancia que se merece a tu estabilidad emocional. *Contable.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8150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CENTRO DE ATENCION PSICOLOGICO INFANTIL IMPULSO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sng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Fray </a:t>
                      </a:r>
                      <a:r>
                        <a:rPr lang="es-MX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Alfonso </a:t>
                      </a: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montesinos #345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44523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NEUROPSIKIDS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844 415 2861</a:t>
                      </a:r>
                      <a:endParaRPr lang="es-MX" sz="1200" b="0" i="0" u="sng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Blvd. Rufino Tamayo 494 L-3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Trastornos del Neurodesarrollo. (Trastorno por </a:t>
                      </a:r>
                      <a:r>
                        <a:rPr lang="es-ES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Déficit </a:t>
                      </a:r>
                      <a:r>
                        <a:rPr lang="es-E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 Atención (TDAH), Trastorno de Aprendizaje, Trastorno de la Comunicación, Trastorno del Espectro Autista, Trastorno de Conducta, Inmadurez Cognitiva, Retraso Global del Desarrollo, Trastorno del Desarrollo Intelectual, etc.)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8150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CEIM (Centro Educativo de  Inteligencia </a:t>
                      </a:r>
                      <a:r>
                        <a:rPr lang="es-MX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Múltiple)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844 431 9320</a:t>
                      </a:r>
                      <a:endParaRPr lang="es-MX" sz="1200" b="0" i="0" u="sng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Antonio C. García G. 181, Magisterio Secc 38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6301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CENTRO SOI SALTILLO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844 485 1002</a:t>
                      </a:r>
                      <a:endParaRPr lang="es-MX" sz="1200" b="0" i="0" u="sng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Blvd. Moctezuma 1596, Plaza Platino Local 4, Fracc, Los Pinos 1er Sector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Problemas de </a:t>
                      </a:r>
                      <a:r>
                        <a:rPr lang="es-ES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Aprendizaje, desarrollo </a:t>
                      </a:r>
                      <a:r>
                        <a:rPr lang="es-E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 Habilidades Intelectuales y Perceptuales, desarrollo de Habilidades de lenguaje, preparación para Exámenes de Admisión y Apoyo Académico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8150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CENTRO ESPECIALIZADOS EN NIÑOS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844 480 40755</a:t>
                      </a:r>
                      <a:endParaRPr lang="es-MX" sz="1200" b="0" i="0" u="sng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COL.Europa  </a:t>
                      </a:r>
                      <a:r>
                        <a:rPr lang="es-MX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Inglaterra </a:t>
                      </a: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#377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44523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CAPPI (Centro de apoyo </a:t>
                      </a:r>
                      <a:r>
                        <a:rPr lang="es-MX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pedagógico </a:t>
                      </a: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 </a:t>
                      </a:r>
                      <a:r>
                        <a:rPr lang="es-MX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psicológico </a:t>
                      </a: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infantil)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844 343 5798</a:t>
                      </a:r>
                      <a:endParaRPr lang="es-MX" sz="1200" b="0" i="0" u="sng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col. Zaragoza </a:t>
                      </a:r>
                      <a:r>
                        <a:rPr lang="es-MX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Av. Fresno </a:t>
                      </a: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#889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"gimnasia cerebral", Este es un conjunto de ejercicios coordinados y combinados que propician y aceleran el aprendizaje ya que se basa en la combinación de ambos hemisferios cerebrales, con esto, se obtienen resultados muy eficientes y de gran impacto en quienes lo practican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98932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192</Words>
  <Application>Microsoft Office PowerPoint</Application>
  <PresentationFormat>Panorámica</PresentationFormat>
  <Paragraphs>39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Karla Mtz</dc:creator>
  <cp:lastModifiedBy>Karla Mtz</cp:lastModifiedBy>
  <cp:revision>3</cp:revision>
  <dcterms:created xsi:type="dcterms:W3CDTF">2019-01-10T03:16:12Z</dcterms:created>
  <dcterms:modified xsi:type="dcterms:W3CDTF">2019-01-10T03:31:21Z</dcterms:modified>
</cp:coreProperties>
</file>