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D65B8-8457-4381-A7C7-686810DCDD1D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DB6EF-FA0D-4F2C-84CA-EB89ABCEC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520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B6EF-FA0D-4F2C-84CA-EB89ABCECE73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265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C87F515-D0CD-47A4-929E-6A92C93B4078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6950C73-EDBB-417E-B8BA-8F65981F3F76}" type="datetimeFigureOut">
              <a:rPr lang="es-MX" smtClean="0"/>
              <a:t>19/01/2019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543800" cy="1069975"/>
          </a:xfrm>
        </p:spPr>
        <p:txBody>
          <a:bodyPr/>
          <a:lstStyle/>
          <a:p>
            <a:r>
              <a:rPr lang="es-MX" dirty="0" smtClean="0"/>
              <a:t>Trabajo integrador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0300" y="2996952"/>
            <a:ext cx="6461760" cy="490736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Escuela Normal de Educación Preescolar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838200" y="4724400"/>
            <a:ext cx="646176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>
                <a:solidFill>
                  <a:schemeClr val="tx1"/>
                </a:solidFill>
              </a:rPr>
              <a:t>Séptimo semestre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Diana María Dávila Ramos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0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Cursos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Planeación y Gestión </a:t>
            </a:r>
            <a:r>
              <a:rPr lang="es-MX" dirty="0">
                <a:solidFill>
                  <a:srgbClr val="7030A0"/>
                </a:solidFill>
              </a:rPr>
              <a:t>E</a:t>
            </a:r>
            <a:r>
              <a:rPr lang="es-MX" dirty="0" smtClean="0">
                <a:solidFill>
                  <a:srgbClr val="7030A0"/>
                </a:solidFill>
              </a:rPr>
              <a:t>ducativa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Atención Educativa para la inclusión </a:t>
            </a:r>
          </a:p>
          <a:p>
            <a:r>
              <a:rPr lang="es-MX" dirty="0" smtClean="0">
                <a:solidFill>
                  <a:srgbClr val="0070C0"/>
                </a:solidFill>
              </a:rPr>
              <a:t>Formación Ciudadana </a:t>
            </a:r>
          </a:p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Educación Geográfica</a:t>
            </a:r>
          </a:p>
          <a:p>
            <a:r>
              <a:rPr lang="es-MX" dirty="0" smtClean="0">
                <a:solidFill>
                  <a:srgbClr val="00B050"/>
                </a:solidFill>
              </a:rPr>
              <a:t>Prevención de la Violencia </a:t>
            </a:r>
          </a:p>
          <a:p>
            <a:r>
              <a:rPr lang="es-MX" dirty="0" smtClean="0">
                <a:solidFill>
                  <a:schemeClr val="accent5">
                    <a:lumMod val="75000"/>
                  </a:schemeClr>
                </a:solidFill>
              </a:rPr>
              <a:t>Práctica Profesional </a:t>
            </a:r>
            <a:endParaRPr lang="es-MX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32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Diagnóstico.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93262" y="1772816"/>
            <a:ext cx="2232248" cy="187220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Elaboración del diagnóstico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213542" y="1772816"/>
            <a:ext cx="2232248" cy="1872208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Características del alumno con BAP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5733822" y="1772816"/>
            <a:ext cx="2232248" cy="187220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Valores de los alumnos 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83568" y="4005064"/>
            <a:ext cx="2232248" cy="187220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Saberes previos.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203848" y="4005064"/>
            <a:ext cx="2232248" cy="187220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Convivencia o problemas de violencia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5724128" y="4005064"/>
            <a:ext cx="2232248" cy="187220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Saberes previos, intereses.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9949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Aplicación.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93262" y="1772816"/>
            <a:ext cx="2232248" cy="187220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Trabajo colaborativo con la educadora sobre la Ruta de Mejora.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213542" y="1772816"/>
            <a:ext cx="2232248" cy="1872208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Estrategias para abordar BAP en estudio de caso.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5733822" y="1772816"/>
            <a:ext cx="2232248" cy="187220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Reglamento, indicaciones, resolución de conflictos.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83568" y="4005064"/>
            <a:ext cx="2232248" cy="187220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Proyecto de Carta de la Tierra.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203848" y="4005064"/>
            <a:ext cx="2232248" cy="187220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Actividades para fomentar la buena convivencia.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5724128" y="4005064"/>
            <a:ext cx="2232248" cy="187220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Secuencias didácticas en colaboración con la educadora.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516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Evaluación.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93262" y="1772816"/>
            <a:ext cx="2232248" cy="187220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CTE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213542" y="1772816"/>
            <a:ext cx="2232248" cy="1872208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Observaciones.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5733822" y="1772816"/>
            <a:ext cx="2232248" cy="187220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valores que se ponen en práctica día a día.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83568" y="4005064"/>
            <a:ext cx="2232248" cy="187220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Compromisos con los padres de familia. 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203848" y="4005064"/>
            <a:ext cx="2232248" cy="187220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Observaciones. 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5724128" y="4005064"/>
            <a:ext cx="2232248" cy="187220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Rubricas con base en los aprendizajes esperados.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3504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1603</TotalTime>
  <Words>145</Words>
  <Application>Microsoft Office PowerPoint</Application>
  <PresentationFormat>Presentación en pantalla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Adyacencia</vt:lpstr>
      <vt:lpstr>Trabajo integrador</vt:lpstr>
      <vt:lpstr>Cursos </vt:lpstr>
      <vt:lpstr>Diagnóstico.</vt:lpstr>
      <vt:lpstr>Aplicación.</vt:lpstr>
      <vt:lpstr>Evaluación.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integrador</dc:title>
  <dc:creator>Lety</dc:creator>
  <cp:lastModifiedBy>Lety</cp:lastModifiedBy>
  <cp:revision>10</cp:revision>
  <dcterms:created xsi:type="dcterms:W3CDTF">2019-01-20T03:53:04Z</dcterms:created>
  <dcterms:modified xsi:type="dcterms:W3CDTF">2019-01-21T06:36:48Z</dcterms:modified>
</cp:coreProperties>
</file>