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91" r:id="rId2"/>
    <p:sldId id="298" r:id="rId3"/>
    <p:sldId id="266" r:id="rId4"/>
    <p:sldId id="309" r:id="rId5"/>
    <p:sldId id="299" r:id="rId6"/>
    <p:sldId id="300" r:id="rId7"/>
    <p:sldId id="306" r:id="rId8"/>
    <p:sldId id="302" r:id="rId9"/>
    <p:sldId id="303" r:id="rId10"/>
    <p:sldId id="311" r:id="rId11"/>
    <p:sldId id="304" r:id="rId12"/>
    <p:sldId id="307" r:id="rId13"/>
    <p:sldId id="305" r:id="rId14"/>
    <p:sldId id="313" r:id="rId15"/>
    <p:sldId id="315" r:id="rId16"/>
    <p:sldId id="317" r:id="rId17"/>
    <p:sldId id="319" r:id="rId18"/>
    <p:sldId id="321" r:id="rId19"/>
    <p:sldId id="323" r:id="rId20"/>
    <p:sldId id="325" r:id="rId21"/>
    <p:sldId id="327" r:id="rId22"/>
    <p:sldId id="329" r:id="rId23"/>
    <p:sldId id="274" r:id="rId24"/>
    <p:sldId id="308" r:id="rId25"/>
    <p:sldId id="297" r:id="rId26"/>
    <p:sldId id="301" r:id="rId27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7402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17D31-963C-45C6-9B41-6483FB46011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F907EAB-1173-4510-B8DC-F8BFA31AF676}">
      <dgm:prSet phldrT="[Text]"/>
      <dgm:spPr>
        <a:solidFill>
          <a:srgbClr val="002060"/>
        </a:solidFill>
      </dgm:spPr>
      <dgm:t>
        <a:bodyPr/>
        <a:lstStyle/>
        <a:p>
          <a:r>
            <a:rPr lang="es-MX" dirty="0" smtClean="0"/>
            <a:t>YO</a:t>
          </a:r>
          <a:endParaRPr lang="es-MX" dirty="0"/>
        </a:p>
      </dgm:t>
    </dgm:pt>
    <dgm:pt modelId="{761322DE-680D-48D4-9CCD-DA97A0ABB472}" type="parTrans" cxnId="{59A569EA-5E5C-488E-97B7-07C11F71EE2B}">
      <dgm:prSet/>
      <dgm:spPr/>
      <dgm:t>
        <a:bodyPr/>
        <a:lstStyle/>
        <a:p>
          <a:endParaRPr lang="es-MX"/>
        </a:p>
      </dgm:t>
    </dgm:pt>
    <dgm:pt modelId="{99532C5B-6374-489C-8F70-94DA92EA5F9A}" type="sibTrans" cxnId="{59A569EA-5E5C-488E-97B7-07C11F71EE2B}">
      <dgm:prSet/>
      <dgm:spPr/>
      <dgm:t>
        <a:bodyPr/>
        <a:lstStyle/>
        <a:p>
          <a:endParaRPr lang="es-MX"/>
        </a:p>
      </dgm:t>
    </dgm:pt>
    <dgm:pt modelId="{E201B2D4-B7A1-491C-A587-EEE1E4853754}">
      <dgm:prSet phldrT="[Text]"/>
      <dgm:spPr>
        <a:solidFill>
          <a:srgbClr val="C00000"/>
        </a:solidFill>
      </dgm:spPr>
      <dgm:t>
        <a:bodyPr/>
        <a:lstStyle/>
        <a:p>
          <a:r>
            <a:rPr lang="es-MX" dirty="0" smtClean="0"/>
            <a:t>Egocentrismo</a:t>
          </a:r>
          <a:endParaRPr lang="es-MX" dirty="0"/>
        </a:p>
      </dgm:t>
    </dgm:pt>
    <dgm:pt modelId="{D6BEB54F-9FCE-4DF3-8D9D-4EA1A3A716D6}" type="parTrans" cxnId="{EB3A39AA-D8F2-4D37-BF92-A0E6EE1FB646}">
      <dgm:prSet/>
      <dgm:spPr/>
      <dgm:t>
        <a:bodyPr/>
        <a:lstStyle/>
        <a:p>
          <a:endParaRPr lang="es-MX"/>
        </a:p>
      </dgm:t>
    </dgm:pt>
    <dgm:pt modelId="{2D925373-604E-4A29-9756-9670A07D647F}" type="sibTrans" cxnId="{EB3A39AA-D8F2-4D37-BF92-A0E6EE1FB646}">
      <dgm:prSet/>
      <dgm:spPr/>
      <dgm:t>
        <a:bodyPr/>
        <a:lstStyle/>
        <a:p>
          <a:endParaRPr lang="es-MX"/>
        </a:p>
      </dgm:t>
    </dgm:pt>
    <dgm:pt modelId="{3E11FDE6-0366-44D1-9C50-22318F2158FD}">
      <dgm:prSet phldrT="[Text]"/>
      <dgm:spPr>
        <a:solidFill>
          <a:srgbClr val="077402"/>
        </a:solidFill>
      </dgm:spPr>
      <dgm:t>
        <a:bodyPr/>
        <a:lstStyle/>
        <a:p>
          <a:r>
            <a:rPr lang="es-MX" dirty="0" smtClean="0"/>
            <a:t>Confianza</a:t>
          </a:r>
          <a:endParaRPr lang="es-MX" dirty="0"/>
        </a:p>
      </dgm:t>
    </dgm:pt>
    <dgm:pt modelId="{AC80E3C9-B0A4-428C-BE1F-FDBF9EB4174B}" type="parTrans" cxnId="{ECE563E2-D5E1-4334-A7A6-111270446B7C}">
      <dgm:prSet/>
      <dgm:spPr/>
      <dgm:t>
        <a:bodyPr/>
        <a:lstStyle/>
        <a:p>
          <a:endParaRPr lang="es-MX"/>
        </a:p>
      </dgm:t>
    </dgm:pt>
    <dgm:pt modelId="{E2394479-207E-4542-8841-FF6E460E4755}" type="sibTrans" cxnId="{ECE563E2-D5E1-4334-A7A6-111270446B7C}">
      <dgm:prSet/>
      <dgm:spPr/>
      <dgm:t>
        <a:bodyPr/>
        <a:lstStyle/>
        <a:p>
          <a:endParaRPr lang="es-MX"/>
        </a:p>
      </dgm:t>
    </dgm:pt>
    <dgm:pt modelId="{774547D5-A471-40A7-B3F0-4C7B3B380236}">
      <dgm:prSet phldrT="[Text]"/>
      <dgm:spPr>
        <a:solidFill>
          <a:srgbClr val="077402"/>
        </a:solidFill>
      </dgm:spPr>
      <dgm:t>
        <a:bodyPr/>
        <a:lstStyle/>
        <a:p>
          <a:r>
            <a:rPr lang="es-MX" dirty="0" smtClean="0"/>
            <a:t>Iniciativa </a:t>
          </a:r>
          <a:endParaRPr lang="es-MX" dirty="0"/>
        </a:p>
      </dgm:t>
    </dgm:pt>
    <dgm:pt modelId="{25888612-FB1E-4975-9D2B-926A2CE3E16F}" type="parTrans" cxnId="{FAB1BF08-65D0-4C2F-8785-9D0694790E83}">
      <dgm:prSet/>
      <dgm:spPr/>
      <dgm:t>
        <a:bodyPr/>
        <a:lstStyle/>
        <a:p>
          <a:endParaRPr lang="es-MX"/>
        </a:p>
      </dgm:t>
    </dgm:pt>
    <dgm:pt modelId="{2E5DB84B-D8FA-415D-BF00-F07262CFE695}" type="sibTrans" cxnId="{FAB1BF08-65D0-4C2F-8785-9D0694790E83}">
      <dgm:prSet/>
      <dgm:spPr/>
      <dgm:t>
        <a:bodyPr/>
        <a:lstStyle/>
        <a:p>
          <a:endParaRPr lang="es-MX"/>
        </a:p>
      </dgm:t>
    </dgm:pt>
    <dgm:pt modelId="{FFA6EB43-5A47-4C8B-8968-8BF0B737955A}">
      <dgm:prSet phldrT="[Text]"/>
      <dgm:spPr>
        <a:solidFill>
          <a:srgbClr val="7030A0"/>
        </a:solidFill>
      </dgm:spPr>
      <dgm:t>
        <a:bodyPr/>
        <a:lstStyle/>
        <a:p>
          <a:r>
            <a:rPr lang="es-MX" dirty="0" smtClean="0"/>
            <a:t>Edipo </a:t>
          </a:r>
          <a:endParaRPr lang="es-MX" dirty="0"/>
        </a:p>
      </dgm:t>
    </dgm:pt>
    <dgm:pt modelId="{2FEBA20F-9333-4CC7-8730-060ECFB9A7A3}" type="parTrans" cxnId="{78D2CA5B-6F36-476A-B638-C108EB33EA0B}">
      <dgm:prSet/>
      <dgm:spPr/>
      <dgm:t>
        <a:bodyPr/>
        <a:lstStyle/>
        <a:p>
          <a:endParaRPr lang="es-MX"/>
        </a:p>
      </dgm:t>
    </dgm:pt>
    <dgm:pt modelId="{298978B7-1FB0-42AF-8FE1-1F35DF8637CF}" type="sibTrans" cxnId="{78D2CA5B-6F36-476A-B638-C108EB33EA0B}">
      <dgm:prSet/>
      <dgm:spPr/>
      <dgm:t>
        <a:bodyPr/>
        <a:lstStyle/>
        <a:p>
          <a:endParaRPr lang="es-MX"/>
        </a:p>
      </dgm:t>
    </dgm:pt>
    <dgm:pt modelId="{22544F21-6648-4EA0-8CE0-6FF91A814183}" type="pres">
      <dgm:prSet presAssocID="{1F517D31-963C-45C6-9B41-6483FB4601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80F3E0B-1576-4FD7-B4BC-21455B4BBE3B}" type="pres">
      <dgm:prSet presAssocID="{8F907EAB-1173-4510-B8DC-F8BFA31AF676}" presName="centerShape" presStyleLbl="node0" presStyleIdx="0" presStyleCnt="1" custScaleX="116599" custScaleY="146243"/>
      <dgm:spPr/>
      <dgm:t>
        <a:bodyPr/>
        <a:lstStyle/>
        <a:p>
          <a:endParaRPr lang="es-MX"/>
        </a:p>
      </dgm:t>
    </dgm:pt>
    <dgm:pt modelId="{CF0A768D-7924-4DE8-AAA1-4BB8B1332F8D}" type="pres">
      <dgm:prSet presAssocID="{E201B2D4-B7A1-491C-A587-EEE1E4853754}" presName="node" presStyleLbl="node1" presStyleIdx="0" presStyleCnt="4" custScaleX="17822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74B7F1F-DD0A-444B-B2AA-29A195D54D83}" type="pres">
      <dgm:prSet presAssocID="{E201B2D4-B7A1-491C-A587-EEE1E4853754}" presName="dummy" presStyleCnt="0"/>
      <dgm:spPr/>
    </dgm:pt>
    <dgm:pt modelId="{70E27331-DF4B-432F-90FB-F0346A00ABE8}" type="pres">
      <dgm:prSet presAssocID="{2D925373-604E-4A29-9756-9670A07D647F}" presName="sibTrans" presStyleLbl="sibTrans2D1" presStyleIdx="0" presStyleCnt="4"/>
      <dgm:spPr/>
      <dgm:t>
        <a:bodyPr/>
        <a:lstStyle/>
        <a:p>
          <a:endParaRPr lang="es-MX"/>
        </a:p>
      </dgm:t>
    </dgm:pt>
    <dgm:pt modelId="{26C984C8-3458-4470-AF3E-4A6AD959F405}" type="pres">
      <dgm:prSet presAssocID="{3E11FDE6-0366-44D1-9C50-22318F2158FD}" presName="node" presStyleLbl="node1" presStyleIdx="1" presStyleCnt="4" custScaleX="1552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3CC9C15-6917-4C95-84E5-317547BBF12A}" type="pres">
      <dgm:prSet presAssocID="{3E11FDE6-0366-44D1-9C50-22318F2158FD}" presName="dummy" presStyleCnt="0"/>
      <dgm:spPr/>
    </dgm:pt>
    <dgm:pt modelId="{2F566188-3C82-4CF4-9C6D-E86CC2B79AE9}" type="pres">
      <dgm:prSet presAssocID="{E2394479-207E-4542-8841-FF6E460E4755}" presName="sibTrans" presStyleLbl="sibTrans2D1" presStyleIdx="1" presStyleCnt="4"/>
      <dgm:spPr/>
      <dgm:t>
        <a:bodyPr/>
        <a:lstStyle/>
        <a:p>
          <a:endParaRPr lang="es-MX"/>
        </a:p>
      </dgm:t>
    </dgm:pt>
    <dgm:pt modelId="{21CC7FD3-AC38-4080-AEC1-AF3505C4552F}" type="pres">
      <dgm:prSet presAssocID="{774547D5-A471-40A7-B3F0-4C7B3B380236}" presName="node" presStyleLbl="node1" presStyleIdx="2" presStyleCnt="4" custScaleX="1793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3A13C47-5A55-4C0C-A68A-CB74F7FDBF3A}" type="pres">
      <dgm:prSet presAssocID="{774547D5-A471-40A7-B3F0-4C7B3B380236}" presName="dummy" presStyleCnt="0"/>
      <dgm:spPr/>
    </dgm:pt>
    <dgm:pt modelId="{77626E6A-BE6F-4284-9E08-DBE5B00103A1}" type="pres">
      <dgm:prSet presAssocID="{2E5DB84B-D8FA-415D-BF00-F07262CFE695}" presName="sibTrans" presStyleLbl="sibTrans2D1" presStyleIdx="2" presStyleCnt="4"/>
      <dgm:spPr/>
      <dgm:t>
        <a:bodyPr/>
        <a:lstStyle/>
        <a:p>
          <a:endParaRPr lang="es-MX"/>
        </a:p>
      </dgm:t>
    </dgm:pt>
    <dgm:pt modelId="{A7B21BDD-6B30-4EDE-847E-F7BB36E212F0}" type="pres">
      <dgm:prSet presAssocID="{FFA6EB43-5A47-4C8B-8968-8BF0B737955A}" presName="node" presStyleLbl="node1" presStyleIdx="3" presStyleCnt="4" custScaleX="1785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026E5A-3D4B-410A-B013-041ABA956B16}" type="pres">
      <dgm:prSet presAssocID="{FFA6EB43-5A47-4C8B-8968-8BF0B737955A}" presName="dummy" presStyleCnt="0"/>
      <dgm:spPr/>
    </dgm:pt>
    <dgm:pt modelId="{4A5AB44B-882E-490A-B0B8-ED3E8CBEDBF3}" type="pres">
      <dgm:prSet presAssocID="{298978B7-1FB0-42AF-8FE1-1F35DF8637CF}" presName="sibTrans" presStyleLbl="sibTrans2D1" presStyleIdx="3" presStyleCnt="4" custScaleX="106330" custScaleY="96054"/>
      <dgm:spPr/>
      <dgm:t>
        <a:bodyPr/>
        <a:lstStyle/>
        <a:p>
          <a:endParaRPr lang="es-MX"/>
        </a:p>
      </dgm:t>
    </dgm:pt>
  </dgm:ptLst>
  <dgm:cxnLst>
    <dgm:cxn modelId="{4005D8D3-8A6B-4612-9EF8-BE296BD86698}" type="presOf" srcId="{FFA6EB43-5A47-4C8B-8968-8BF0B737955A}" destId="{A7B21BDD-6B30-4EDE-847E-F7BB36E212F0}" srcOrd="0" destOrd="0" presId="urn:microsoft.com/office/officeart/2005/8/layout/radial6"/>
    <dgm:cxn modelId="{FAB1BF08-65D0-4C2F-8785-9D0694790E83}" srcId="{8F907EAB-1173-4510-B8DC-F8BFA31AF676}" destId="{774547D5-A471-40A7-B3F0-4C7B3B380236}" srcOrd="2" destOrd="0" parTransId="{25888612-FB1E-4975-9D2B-926A2CE3E16F}" sibTransId="{2E5DB84B-D8FA-415D-BF00-F07262CFE695}"/>
    <dgm:cxn modelId="{82AFE3D5-FA14-4416-BC72-EA99D37EA30F}" type="presOf" srcId="{E2394479-207E-4542-8841-FF6E460E4755}" destId="{2F566188-3C82-4CF4-9C6D-E86CC2B79AE9}" srcOrd="0" destOrd="0" presId="urn:microsoft.com/office/officeart/2005/8/layout/radial6"/>
    <dgm:cxn modelId="{3AFE6E82-0477-4C55-AAFC-B94B8930FDCE}" type="presOf" srcId="{E201B2D4-B7A1-491C-A587-EEE1E4853754}" destId="{CF0A768D-7924-4DE8-AAA1-4BB8B1332F8D}" srcOrd="0" destOrd="0" presId="urn:microsoft.com/office/officeart/2005/8/layout/radial6"/>
    <dgm:cxn modelId="{FE76BF1C-1DE6-46DE-A00E-22913D164DF1}" type="presOf" srcId="{2E5DB84B-D8FA-415D-BF00-F07262CFE695}" destId="{77626E6A-BE6F-4284-9E08-DBE5B00103A1}" srcOrd="0" destOrd="0" presId="urn:microsoft.com/office/officeart/2005/8/layout/radial6"/>
    <dgm:cxn modelId="{EB3A39AA-D8F2-4D37-BF92-A0E6EE1FB646}" srcId="{8F907EAB-1173-4510-B8DC-F8BFA31AF676}" destId="{E201B2D4-B7A1-491C-A587-EEE1E4853754}" srcOrd="0" destOrd="0" parTransId="{D6BEB54F-9FCE-4DF3-8D9D-4EA1A3A716D6}" sibTransId="{2D925373-604E-4A29-9756-9670A07D647F}"/>
    <dgm:cxn modelId="{ECE563E2-D5E1-4334-A7A6-111270446B7C}" srcId="{8F907EAB-1173-4510-B8DC-F8BFA31AF676}" destId="{3E11FDE6-0366-44D1-9C50-22318F2158FD}" srcOrd="1" destOrd="0" parTransId="{AC80E3C9-B0A4-428C-BE1F-FDBF9EB4174B}" sibTransId="{E2394479-207E-4542-8841-FF6E460E4755}"/>
    <dgm:cxn modelId="{354122F3-CCB7-4B7E-9B9E-27F0CB928833}" type="presOf" srcId="{2D925373-604E-4A29-9756-9670A07D647F}" destId="{70E27331-DF4B-432F-90FB-F0346A00ABE8}" srcOrd="0" destOrd="0" presId="urn:microsoft.com/office/officeart/2005/8/layout/radial6"/>
    <dgm:cxn modelId="{59A569EA-5E5C-488E-97B7-07C11F71EE2B}" srcId="{1F517D31-963C-45C6-9B41-6483FB460113}" destId="{8F907EAB-1173-4510-B8DC-F8BFA31AF676}" srcOrd="0" destOrd="0" parTransId="{761322DE-680D-48D4-9CCD-DA97A0ABB472}" sibTransId="{99532C5B-6374-489C-8F70-94DA92EA5F9A}"/>
    <dgm:cxn modelId="{78D2CA5B-6F36-476A-B638-C108EB33EA0B}" srcId="{8F907EAB-1173-4510-B8DC-F8BFA31AF676}" destId="{FFA6EB43-5A47-4C8B-8968-8BF0B737955A}" srcOrd="3" destOrd="0" parTransId="{2FEBA20F-9333-4CC7-8730-060ECFB9A7A3}" sibTransId="{298978B7-1FB0-42AF-8FE1-1F35DF8637CF}"/>
    <dgm:cxn modelId="{70747FF3-2F60-472D-BF71-E08CD530D2EE}" type="presOf" srcId="{3E11FDE6-0366-44D1-9C50-22318F2158FD}" destId="{26C984C8-3458-4470-AF3E-4A6AD959F405}" srcOrd="0" destOrd="0" presId="urn:microsoft.com/office/officeart/2005/8/layout/radial6"/>
    <dgm:cxn modelId="{5D6F0AB3-A8B5-471B-AEC5-A97020B08E26}" type="presOf" srcId="{1F517D31-963C-45C6-9B41-6483FB460113}" destId="{22544F21-6648-4EA0-8CE0-6FF91A814183}" srcOrd="0" destOrd="0" presId="urn:microsoft.com/office/officeart/2005/8/layout/radial6"/>
    <dgm:cxn modelId="{DF0C2B2B-8408-46BA-8BAD-AF73138A42F6}" type="presOf" srcId="{298978B7-1FB0-42AF-8FE1-1F35DF8637CF}" destId="{4A5AB44B-882E-490A-B0B8-ED3E8CBEDBF3}" srcOrd="0" destOrd="0" presId="urn:microsoft.com/office/officeart/2005/8/layout/radial6"/>
    <dgm:cxn modelId="{C3B00F4C-2403-4EDE-8268-248F40458BAB}" type="presOf" srcId="{8F907EAB-1173-4510-B8DC-F8BFA31AF676}" destId="{480F3E0B-1576-4FD7-B4BC-21455B4BBE3B}" srcOrd="0" destOrd="0" presId="urn:microsoft.com/office/officeart/2005/8/layout/radial6"/>
    <dgm:cxn modelId="{8563E23B-4FCA-496D-A35F-16CC8A85D84E}" type="presOf" srcId="{774547D5-A471-40A7-B3F0-4C7B3B380236}" destId="{21CC7FD3-AC38-4080-AEC1-AF3505C4552F}" srcOrd="0" destOrd="0" presId="urn:microsoft.com/office/officeart/2005/8/layout/radial6"/>
    <dgm:cxn modelId="{D9321E21-6FD2-49FC-BBC8-74F1F7ADF770}" type="presParOf" srcId="{22544F21-6648-4EA0-8CE0-6FF91A814183}" destId="{480F3E0B-1576-4FD7-B4BC-21455B4BBE3B}" srcOrd="0" destOrd="0" presId="urn:microsoft.com/office/officeart/2005/8/layout/radial6"/>
    <dgm:cxn modelId="{150CFAAC-5839-482F-A918-380A87D0278F}" type="presParOf" srcId="{22544F21-6648-4EA0-8CE0-6FF91A814183}" destId="{CF0A768D-7924-4DE8-AAA1-4BB8B1332F8D}" srcOrd="1" destOrd="0" presId="urn:microsoft.com/office/officeart/2005/8/layout/radial6"/>
    <dgm:cxn modelId="{4574BD5E-472B-4DBA-8F78-249E1EAF6D96}" type="presParOf" srcId="{22544F21-6648-4EA0-8CE0-6FF91A814183}" destId="{474B7F1F-DD0A-444B-B2AA-29A195D54D83}" srcOrd="2" destOrd="0" presId="urn:microsoft.com/office/officeart/2005/8/layout/radial6"/>
    <dgm:cxn modelId="{5B81008B-D27E-4819-91B4-6E70DACF8EEF}" type="presParOf" srcId="{22544F21-6648-4EA0-8CE0-6FF91A814183}" destId="{70E27331-DF4B-432F-90FB-F0346A00ABE8}" srcOrd="3" destOrd="0" presId="urn:microsoft.com/office/officeart/2005/8/layout/radial6"/>
    <dgm:cxn modelId="{3209E90E-A1F6-4D91-AD6B-C7A3485E7BD0}" type="presParOf" srcId="{22544F21-6648-4EA0-8CE0-6FF91A814183}" destId="{26C984C8-3458-4470-AF3E-4A6AD959F405}" srcOrd="4" destOrd="0" presId="urn:microsoft.com/office/officeart/2005/8/layout/radial6"/>
    <dgm:cxn modelId="{89592951-4CAF-448E-A13A-A965F057047C}" type="presParOf" srcId="{22544F21-6648-4EA0-8CE0-6FF91A814183}" destId="{33CC9C15-6917-4C95-84E5-317547BBF12A}" srcOrd="5" destOrd="0" presId="urn:microsoft.com/office/officeart/2005/8/layout/radial6"/>
    <dgm:cxn modelId="{DF7C0F23-0878-4956-8F5D-0272420EA7CD}" type="presParOf" srcId="{22544F21-6648-4EA0-8CE0-6FF91A814183}" destId="{2F566188-3C82-4CF4-9C6D-E86CC2B79AE9}" srcOrd="6" destOrd="0" presId="urn:microsoft.com/office/officeart/2005/8/layout/radial6"/>
    <dgm:cxn modelId="{DF1D7D68-CC55-4C92-B6F7-47A2AECE9753}" type="presParOf" srcId="{22544F21-6648-4EA0-8CE0-6FF91A814183}" destId="{21CC7FD3-AC38-4080-AEC1-AF3505C4552F}" srcOrd="7" destOrd="0" presId="urn:microsoft.com/office/officeart/2005/8/layout/radial6"/>
    <dgm:cxn modelId="{9B6FAFD1-71B8-41C9-900A-BBD9EC0FA2B9}" type="presParOf" srcId="{22544F21-6648-4EA0-8CE0-6FF91A814183}" destId="{E3A13C47-5A55-4C0C-A68A-CB74F7FDBF3A}" srcOrd="8" destOrd="0" presId="urn:microsoft.com/office/officeart/2005/8/layout/radial6"/>
    <dgm:cxn modelId="{46A58E84-7237-4195-BAC7-381EDA26A1FF}" type="presParOf" srcId="{22544F21-6648-4EA0-8CE0-6FF91A814183}" destId="{77626E6A-BE6F-4284-9E08-DBE5B00103A1}" srcOrd="9" destOrd="0" presId="urn:microsoft.com/office/officeart/2005/8/layout/radial6"/>
    <dgm:cxn modelId="{33A23CD5-BB1D-42F1-8D1B-5C78CCA5D6B2}" type="presParOf" srcId="{22544F21-6648-4EA0-8CE0-6FF91A814183}" destId="{A7B21BDD-6B30-4EDE-847E-F7BB36E212F0}" srcOrd="10" destOrd="0" presId="urn:microsoft.com/office/officeart/2005/8/layout/radial6"/>
    <dgm:cxn modelId="{6433C92D-FD8D-41E3-BB09-DB0E15DC0D81}" type="presParOf" srcId="{22544F21-6648-4EA0-8CE0-6FF91A814183}" destId="{53026E5A-3D4B-410A-B013-041ABA956B16}" srcOrd="11" destOrd="0" presId="urn:microsoft.com/office/officeart/2005/8/layout/radial6"/>
    <dgm:cxn modelId="{5BF99076-313F-4BE0-A782-850AC8076C75}" type="presParOf" srcId="{22544F21-6648-4EA0-8CE0-6FF91A814183}" destId="{4A5AB44B-882E-490A-B0B8-ED3E8CBEDBF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49E6AA-1127-4DA1-9506-3ED6D2727EE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5A0C04C-E3C0-46E0-B1A2-9B5B97EA6534}">
      <dgm:prSet phldrT="[Text]"/>
      <dgm:spPr>
        <a:solidFill>
          <a:srgbClr val="7030A0"/>
        </a:solidFill>
      </dgm:spPr>
      <dgm:t>
        <a:bodyPr/>
        <a:lstStyle/>
        <a:p>
          <a:r>
            <a:rPr lang="es-MX" dirty="0" smtClean="0"/>
            <a:t>ÉRIKSON</a:t>
          </a:r>
          <a:endParaRPr lang="es-MX" dirty="0"/>
        </a:p>
      </dgm:t>
    </dgm:pt>
    <dgm:pt modelId="{BA910D0D-6309-4D6C-ADEA-1AAF96C8C96F}" type="parTrans" cxnId="{143F40EA-5052-477D-9C70-77A09932EAF2}">
      <dgm:prSet/>
      <dgm:spPr/>
      <dgm:t>
        <a:bodyPr/>
        <a:lstStyle/>
        <a:p>
          <a:endParaRPr lang="es-MX"/>
        </a:p>
      </dgm:t>
    </dgm:pt>
    <dgm:pt modelId="{94D4EEF0-3A4D-48C2-BCE7-6BD061491E2A}" type="sibTrans" cxnId="{143F40EA-5052-477D-9C70-77A09932EAF2}">
      <dgm:prSet/>
      <dgm:spPr/>
      <dgm:t>
        <a:bodyPr/>
        <a:lstStyle/>
        <a:p>
          <a:endParaRPr lang="es-MX"/>
        </a:p>
      </dgm:t>
    </dgm:pt>
    <dgm:pt modelId="{2980B76A-C2D6-4CA1-9583-05DDFF91EE1F}">
      <dgm:prSet phldrT="[Text]" custT="1"/>
      <dgm:spPr/>
      <dgm:t>
        <a:bodyPr/>
        <a:lstStyle/>
        <a:p>
          <a:r>
            <a:rPr lang="es-MX" sz="1600" b="1" dirty="0" smtClean="0"/>
            <a:t>Se da la autonomía</a:t>
          </a:r>
          <a:endParaRPr lang="es-MX" sz="1600" b="1" dirty="0"/>
        </a:p>
      </dgm:t>
    </dgm:pt>
    <dgm:pt modelId="{50D918E1-F7D2-4F60-8422-54217DEF332F}" type="parTrans" cxnId="{158011AB-548A-4D10-9D31-BA6845FAAB61}">
      <dgm:prSet/>
      <dgm:spPr/>
      <dgm:t>
        <a:bodyPr/>
        <a:lstStyle/>
        <a:p>
          <a:endParaRPr lang="es-MX"/>
        </a:p>
      </dgm:t>
    </dgm:pt>
    <dgm:pt modelId="{4542CCC5-14B8-48FD-837C-0F824D58436C}" type="sibTrans" cxnId="{158011AB-548A-4D10-9D31-BA6845FAAB61}">
      <dgm:prSet/>
      <dgm:spPr/>
      <dgm:t>
        <a:bodyPr/>
        <a:lstStyle/>
        <a:p>
          <a:endParaRPr lang="es-MX"/>
        </a:p>
      </dgm:t>
    </dgm:pt>
    <dgm:pt modelId="{9F8FD087-D1F7-40D3-8353-9A2F6D86D05D}">
      <dgm:prSet phldrT="[Text]"/>
      <dgm:spPr>
        <a:solidFill>
          <a:srgbClr val="C00000"/>
        </a:solidFill>
      </dgm:spPr>
      <dgm:t>
        <a:bodyPr/>
        <a:lstStyle/>
        <a:p>
          <a:r>
            <a:rPr lang="es-MX" dirty="0" smtClean="0"/>
            <a:t>WALLON</a:t>
          </a:r>
          <a:endParaRPr lang="es-MX" dirty="0"/>
        </a:p>
      </dgm:t>
    </dgm:pt>
    <dgm:pt modelId="{4A5880B3-E9F6-41DD-9A4C-AA91FA8EE3A7}" type="parTrans" cxnId="{FEA68AEE-031D-4016-B0DA-0A5936F557D0}">
      <dgm:prSet/>
      <dgm:spPr/>
      <dgm:t>
        <a:bodyPr/>
        <a:lstStyle/>
        <a:p>
          <a:endParaRPr lang="es-MX"/>
        </a:p>
      </dgm:t>
    </dgm:pt>
    <dgm:pt modelId="{E82ADF81-02F8-42CF-8CE8-5301B8680FD9}" type="sibTrans" cxnId="{FEA68AEE-031D-4016-B0DA-0A5936F557D0}">
      <dgm:prSet/>
      <dgm:spPr/>
      <dgm:t>
        <a:bodyPr/>
        <a:lstStyle/>
        <a:p>
          <a:endParaRPr lang="es-MX"/>
        </a:p>
      </dgm:t>
    </dgm:pt>
    <dgm:pt modelId="{7BE771C3-488D-4AD3-B9EA-68CAEF5DDA6D}">
      <dgm:prSet phldrT="[Text]" custT="1"/>
      <dgm:spPr/>
      <dgm:t>
        <a:bodyPr/>
        <a:lstStyle/>
        <a:p>
          <a:r>
            <a:rPr lang="es-MX" sz="1400" b="1" dirty="0" smtClean="0"/>
            <a:t>Cesa el confusionismo</a:t>
          </a:r>
          <a:endParaRPr lang="es-MX" sz="1400" b="1" dirty="0"/>
        </a:p>
      </dgm:t>
    </dgm:pt>
    <dgm:pt modelId="{2934881F-CEF4-4D39-8F75-515F4063102F}" type="parTrans" cxnId="{F6ACF119-DE75-4C50-BF7F-3D56843D13C2}">
      <dgm:prSet/>
      <dgm:spPr/>
      <dgm:t>
        <a:bodyPr/>
        <a:lstStyle/>
        <a:p>
          <a:endParaRPr lang="es-MX"/>
        </a:p>
      </dgm:t>
    </dgm:pt>
    <dgm:pt modelId="{DA0AA8AF-7BA7-4CAA-ACFA-6286EE882A76}" type="sibTrans" cxnId="{F6ACF119-DE75-4C50-BF7F-3D56843D13C2}">
      <dgm:prSet/>
      <dgm:spPr/>
      <dgm:t>
        <a:bodyPr/>
        <a:lstStyle/>
        <a:p>
          <a:endParaRPr lang="es-MX"/>
        </a:p>
      </dgm:t>
    </dgm:pt>
    <dgm:pt modelId="{2D4D9A78-5578-4B78-BC43-DB6F221C28D5}">
      <dgm:prSet phldrT="[Text]"/>
      <dgm:spPr>
        <a:solidFill>
          <a:srgbClr val="002060"/>
        </a:solidFill>
      </dgm:spPr>
      <dgm:t>
        <a:bodyPr/>
        <a:lstStyle/>
        <a:p>
          <a:r>
            <a:rPr lang="es-MX" dirty="0" smtClean="0"/>
            <a:t>GESELL</a:t>
          </a:r>
          <a:endParaRPr lang="es-MX" dirty="0"/>
        </a:p>
      </dgm:t>
    </dgm:pt>
    <dgm:pt modelId="{09BC68CC-B2C6-494C-9575-632F6CA5F9D3}" type="parTrans" cxnId="{5A8AFF44-BA0F-4398-BB4C-2D105FB7E7F8}">
      <dgm:prSet/>
      <dgm:spPr/>
      <dgm:t>
        <a:bodyPr/>
        <a:lstStyle/>
        <a:p>
          <a:endParaRPr lang="es-MX"/>
        </a:p>
      </dgm:t>
    </dgm:pt>
    <dgm:pt modelId="{DD2687F2-9A8C-4F1F-9B78-625C3456EDDE}" type="sibTrans" cxnId="{5A8AFF44-BA0F-4398-BB4C-2D105FB7E7F8}">
      <dgm:prSet/>
      <dgm:spPr/>
      <dgm:t>
        <a:bodyPr/>
        <a:lstStyle/>
        <a:p>
          <a:endParaRPr lang="es-MX"/>
        </a:p>
      </dgm:t>
    </dgm:pt>
    <dgm:pt modelId="{2C59D168-89FC-4109-83FA-A27F0247F16C}">
      <dgm:prSet phldrT="[Text]" custT="1"/>
      <dgm:spPr/>
      <dgm:t>
        <a:bodyPr/>
        <a:lstStyle/>
        <a:p>
          <a:r>
            <a:rPr lang="es-MX" sz="1400" b="1" dirty="0" smtClean="0"/>
            <a:t>Cooperación social</a:t>
          </a:r>
          <a:endParaRPr lang="es-MX" sz="1400" b="1" dirty="0"/>
        </a:p>
      </dgm:t>
    </dgm:pt>
    <dgm:pt modelId="{46D05D55-A876-4BF1-8FFB-7C0EB451FF99}" type="parTrans" cxnId="{965BD6D2-C2E7-409B-A4DE-DE3D9971E9EE}">
      <dgm:prSet/>
      <dgm:spPr/>
      <dgm:t>
        <a:bodyPr/>
        <a:lstStyle/>
        <a:p>
          <a:endParaRPr lang="es-MX"/>
        </a:p>
      </dgm:t>
    </dgm:pt>
    <dgm:pt modelId="{9F6F3C60-D905-4B57-966B-3C862FF06424}" type="sibTrans" cxnId="{965BD6D2-C2E7-409B-A4DE-DE3D9971E9EE}">
      <dgm:prSet/>
      <dgm:spPr/>
      <dgm:t>
        <a:bodyPr/>
        <a:lstStyle/>
        <a:p>
          <a:endParaRPr lang="es-MX"/>
        </a:p>
      </dgm:t>
    </dgm:pt>
    <dgm:pt modelId="{89A2EC0B-D81D-45C4-A012-17D0E9A1D9B5}">
      <dgm:prSet phldrT="[Text]"/>
      <dgm:spPr/>
      <dgm:t>
        <a:bodyPr/>
        <a:lstStyle/>
        <a:p>
          <a:r>
            <a:rPr lang="es-MX" dirty="0" smtClean="0"/>
            <a:t>PIAGET</a:t>
          </a:r>
          <a:endParaRPr lang="es-MX" dirty="0"/>
        </a:p>
      </dgm:t>
    </dgm:pt>
    <dgm:pt modelId="{C107E863-FF88-40B5-A8F3-22757280F80A}" type="parTrans" cxnId="{298B8AF6-4F82-403B-90CE-8D56491F96EA}">
      <dgm:prSet/>
      <dgm:spPr/>
      <dgm:t>
        <a:bodyPr/>
        <a:lstStyle/>
        <a:p>
          <a:endParaRPr lang="es-MX"/>
        </a:p>
      </dgm:t>
    </dgm:pt>
    <dgm:pt modelId="{A466216A-1C78-4F40-B5FB-01CDDC040709}" type="sibTrans" cxnId="{298B8AF6-4F82-403B-90CE-8D56491F96EA}">
      <dgm:prSet/>
      <dgm:spPr/>
      <dgm:t>
        <a:bodyPr/>
        <a:lstStyle/>
        <a:p>
          <a:endParaRPr lang="es-MX"/>
        </a:p>
      </dgm:t>
    </dgm:pt>
    <dgm:pt modelId="{721E1A17-8BC1-4C70-8A86-387A407D697D}">
      <dgm:prSet phldrT="[Text]"/>
      <dgm:spPr/>
      <dgm:t>
        <a:bodyPr/>
        <a:lstStyle/>
        <a:p>
          <a:r>
            <a:rPr lang="es-MX" b="1" dirty="0" smtClean="0"/>
            <a:t>Juego simbólico</a:t>
          </a:r>
          <a:endParaRPr lang="es-MX" b="1" dirty="0"/>
        </a:p>
      </dgm:t>
    </dgm:pt>
    <dgm:pt modelId="{279CA3CF-3CC1-4D17-8A5A-653A579B8C9B}" type="parTrans" cxnId="{81649150-5907-43EF-9483-7BF1EB787DC7}">
      <dgm:prSet/>
      <dgm:spPr/>
      <dgm:t>
        <a:bodyPr/>
        <a:lstStyle/>
        <a:p>
          <a:endParaRPr lang="es-MX"/>
        </a:p>
      </dgm:t>
    </dgm:pt>
    <dgm:pt modelId="{6C2E43B1-6F50-4E37-8E12-26ABA3B76A5D}" type="sibTrans" cxnId="{81649150-5907-43EF-9483-7BF1EB787DC7}">
      <dgm:prSet/>
      <dgm:spPr/>
      <dgm:t>
        <a:bodyPr/>
        <a:lstStyle/>
        <a:p>
          <a:endParaRPr lang="es-MX"/>
        </a:p>
      </dgm:t>
    </dgm:pt>
    <dgm:pt modelId="{58FD0E90-C83B-4008-9361-E95C96EA3F41}" type="pres">
      <dgm:prSet presAssocID="{0C49E6AA-1127-4DA1-9506-3ED6D2727EE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008288C-1EA2-4855-9BF9-C5559294AD2D}" type="pres">
      <dgm:prSet presAssocID="{0C49E6AA-1127-4DA1-9506-3ED6D2727EE1}" presName="children" presStyleCnt="0"/>
      <dgm:spPr/>
    </dgm:pt>
    <dgm:pt modelId="{60FE2250-665E-41BA-B03D-11D541B052DB}" type="pres">
      <dgm:prSet presAssocID="{0C49E6AA-1127-4DA1-9506-3ED6D2727EE1}" presName="child1group" presStyleCnt="0"/>
      <dgm:spPr/>
    </dgm:pt>
    <dgm:pt modelId="{88225656-1E70-4AE3-83FD-06019AB2DD51}" type="pres">
      <dgm:prSet presAssocID="{0C49E6AA-1127-4DA1-9506-3ED6D2727EE1}" presName="child1" presStyleLbl="bgAcc1" presStyleIdx="0" presStyleCnt="4"/>
      <dgm:spPr/>
      <dgm:t>
        <a:bodyPr/>
        <a:lstStyle/>
        <a:p>
          <a:endParaRPr lang="es-MX"/>
        </a:p>
      </dgm:t>
    </dgm:pt>
    <dgm:pt modelId="{7411AF02-5644-413B-A0D9-03C0D04A1FCA}" type="pres">
      <dgm:prSet presAssocID="{0C49E6AA-1127-4DA1-9506-3ED6D2727EE1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FA343C5-013A-4283-B121-C06ACEC334AC}" type="pres">
      <dgm:prSet presAssocID="{0C49E6AA-1127-4DA1-9506-3ED6D2727EE1}" presName="child2group" presStyleCnt="0"/>
      <dgm:spPr/>
    </dgm:pt>
    <dgm:pt modelId="{D0AB5F39-2772-4522-BA47-0035FF6FC84D}" type="pres">
      <dgm:prSet presAssocID="{0C49E6AA-1127-4DA1-9506-3ED6D2727EE1}" presName="child2" presStyleLbl="bgAcc1" presStyleIdx="1" presStyleCnt="4"/>
      <dgm:spPr/>
      <dgm:t>
        <a:bodyPr/>
        <a:lstStyle/>
        <a:p>
          <a:endParaRPr lang="es-MX"/>
        </a:p>
      </dgm:t>
    </dgm:pt>
    <dgm:pt modelId="{5B267268-46AE-418F-906D-CE76AF04344C}" type="pres">
      <dgm:prSet presAssocID="{0C49E6AA-1127-4DA1-9506-3ED6D2727EE1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0EDFD5E-1DCB-4E43-86DE-32463093DC6E}" type="pres">
      <dgm:prSet presAssocID="{0C49E6AA-1127-4DA1-9506-3ED6D2727EE1}" presName="child3group" presStyleCnt="0"/>
      <dgm:spPr/>
    </dgm:pt>
    <dgm:pt modelId="{9C5809F6-B24C-42CE-94F6-ABF2113F6BF2}" type="pres">
      <dgm:prSet presAssocID="{0C49E6AA-1127-4DA1-9506-3ED6D2727EE1}" presName="child3" presStyleLbl="bgAcc1" presStyleIdx="2" presStyleCnt="4" custScaleX="93308" custScaleY="97753"/>
      <dgm:spPr/>
      <dgm:t>
        <a:bodyPr/>
        <a:lstStyle/>
        <a:p>
          <a:endParaRPr lang="es-MX"/>
        </a:p>
      </dgm:t>
    </dgm:pt>
    <dgm:pt modelId="{FFCD297A-642B-4534-BC07-3E0EB3AB33DD}" type="pres">
      <dgm:prSet presAssocID="{0C49E6AA-1127-4DA1-9506-3ED6D2727EE1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E83964-FF7B-4FF8-B105-B02639FC341F}" type="pres">
      <dgm:prSet presAssocID="{0C49E6AA-1127-4DA1-9506-3ED6D2727EE1}" presName="child4group" presStyleCnt="0"/>
      <dgm:spPr/>
    </dgm:pt>
    <dgm:pt modelId="{CDCDE8F5-FA0C-436B-8CC9-F0B3E927057D}" type="pres">
      <dgm:prSet presAssocID="{0C49E6AA-1127-4DA1-9506-3ED6D2727EE1}" presName="child4" presStyleLbl="bgAcc1" presStyleIdx="3" presStyleCnt="4"/>
      <dgm:spPr/>
      <dgm:t>
        <a:bodyPr/>
        <a:lstStyle/>
        <a:p>
          <a:endParaRPr lang="es-MX"/>
        </a:p>
      </dgm:t>
    </dgm:pt>
    <dgm:pt modelId="{27523F8B-9088-475A-B647-427FD2523043}" type="pres">
      <dgm:prSet presAssocID="{0C49E6AA-1127-4DA1-9506-3ED6D2727EE1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961C32E-3E86-4452-8418-9B80507E358B}" type="pres">
      <dgm:prSet presAssocID="{0C49E6AA-1127-4DA1-9506-3ED6D2727EE1}" presName="childPlaceholder" presStyleCnt="0"/>
      <dgm:spPr/>
    </dgm:pt>
    <dgm:pt modelId="{09F4A9FF-A53C-4AA6-A4EA-5FA19B70921F}" type="pres">
      <dgm:prSet presAssocID="{0C49E6AA-1127-4DA1-9506-3ED6D2727EE1}" presName="circle" presStyleCnt="0"/>
      <dgm:spPr/>
    </dgm:pt>
    <dgm:pt modelId="{2F751B6F-9A5A-4A7E-97B1-3AD5B65F8204}" type="pres">
      <dgm:prSet presAssocID="{0C49E6AA-1127-4DA1-9506-3ED6D2727EE1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16E9E2-3117-4193-B20F-CAEC9B4DD56A}" type="pres">
      <dgm:prSet presAssocID="{0C49E6AA-1127-4DA1-9506-3ED6D2727EE1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C2B292-6993-4FCA-BE46-F0D13B9730AC}" type="pres">
      <dgm:prSet presAssocID="{0C49E6AA-1127-4DA1-9506-3ED6D2727EE1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51809E-1C82-4B1A-BCED-A53A3FB6D407}" type="pres">
      <dgm:prSet presAssocID="{0C49E6AA-1127-4DA1-9506-3ED6D2727EE1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1796BC-A79F-4204-BA14-FA53F3325D95}" type="pres">
      <dgm:prSet presAssocID="{0C49E6AA-1127-4DA1-9506-3ED6D2727EE1}" presName="quadrantPlaceholder" presStyleCnt="0"/>
      <dgm:spPr/>
    </dgm:pt>
    <dgm:pt modelId="{FA6E8CB4-EAA1-4BC2-BCFC-338029821929}" type="pres">
      <dgm:prSet presAssocID="{0C49E6AA-1127-4DA1-9506-3ED6D2727EE1}" presName="center1" presStyleLbl="fgShp" presStyleIdx="0" presStyleCnt="2"/>
      <dgm:spPr/>
    </dgm:pt>
    <dgm:pt modelId="{6B2EE1B3-DCF0-41B6-82C2-FC77713F7D93}" type="pres">
      <dgm:prSet presAssocID="{0C49E6AA-1127-4DA1-9506-3ED6D2727EE1}" presName="center2" presStyleLbl="fgShp" presStyleIdx="1" presStyleCnt="2"/>
      <dgm:spPr/>
    </dgm:pt>
  </dgm:ptLst>
  <dgm:cxnLst>
    <dgm:cxn modelId="{0783B1BD-DD5B-4A9D-AE57-33C4906EC48C}" type="presOf" srcId="{9F8FD087-D1F7-40D3-8353-9A2F6D86D05D}" destId="{8E16E9E2-3117-4193-B20F-CAEC9B4DD56A}" srcOrd="0" destOrd="0" presId="urn:microsoft.com/office/officeart/2005/8/layout/cycle4"/>
    <dgm:cxn modelId="{4B7DFEA6-2A15-4260-AFCE-75BB24F295CC}" type="presOf" srcId="{721E1A17-8BC1-4C70-8A86-387A407D697D}" destId="{27523F8B-9088-475A-B647-427FD2523043}" srcOrd="1" destOrd="0" presId="urn:microsoft.com/office/officeart/2005/8/layout/cycle4"/>
    <dgm:cxn modelId="{4208EC0D-2AF5-4BB6-B02A-543D26BED7E9}" type="presOf" srcId="{89A2EC0B-D81D-45C4-A012-17D0E9A1D9B5}" destId="{4D51809E-1C82-4B1A-BCED-A53A3FB6D407}" srcOrd="0" destOrd="0" presId="urn:microsoft.com/office/officeart/2005/8/layout/cycle4"/>
    <dgm:cxn modelId="{73A97BA7-43BC-46D7-A319-4A4C5EB6E1F1}" type="presOf" srcId="{0C49E6AA-1127-4DA1-9506-3ED6D2727EE1}" destId="{58FD0E90-C83B-4008-9361-E95C96EA3F41}" srcOrd="0" destOrd="0" presId="urn:microsoft.com/office/officeart/2005/8/layout/cycle4"/>
    <dgm:cxn modelId="{06D6989E-707F-4173-81E9-0FC8F13FDEA5}" type="presOf" srcId="{2980B76A-C2D6-4CA1-9583-05DDFF91EE1F}" destId="{7411AF02-5644-413B-A0D9-03C0D04A1FCA}" srcOrd="1" destOrd="0" presId="urn:microsoft.com/office/officeart/2005/8/layout/cycle4"/>
    <dgm:cxn modelId="{2AEEBC6B-D8AA-4FDE-8501-08A25C181E0D}" type="presOf" srcId="{2980B76A-C2D6-4CA1-9583-05DDFF91EE1F}" destId="{88225656-1E70-4AE3-83FD-06019AB2DD51}" srcOrd="0" destOrd="0" presId="urn:microsoft.com/office/officeart/2005/8/layout/cycle4"/>
    <dgm:cxn modelId="{FEA68AEE-031D-4016-B0DA-0A5936F557D0}" srcId="{0C49E6AA-1127-4DA1-9506-3ED6D2727EE1}" destId="{9F8FD087-D1F7-40D3-8353-9A2F6D86D05D}" srcOrd="1" destOrd="0" parTransId="{4A5880B3-E9F6-41DD-9A4C-AA91FA8EE3A7}" sibTransId="{E82ADF81-02F8-42CF-8CE8-5301B8680FD9}"/>
    <dgm:cxn modelId="{FB6753F8-6180-4DC6-A334-5D73EA4CD995}" type="presOf" srcId="{7BE771C3-488D-4AD3-B9EA-68CAEF5DDA6D}" destId="{D0AB5F39-2772-4522-BA47-0035FF6FC84D}" srcOrd="0" destOrd="0" presId="urn:microsoft.com/office/officeart/2005/8/layout/cycle4"/>
    <dgm:cxn modelId="{5A8AFF44-BA0F-4398-BB4C-2D105FB7E7F8}" srcId="{0C49E6AA-1127-4DA1-9506-3ED6D2727EE1}" destId="{2D4D9A78-5578-4B78-BC43-DB6F221C28D5}" srcOrd="2" destOrd="0" parTransId="{09BC68CC-B2C6-494C-9575-632F6CA5F9D3}" sibTransId="{DD2687F2-9A8C-4F1F-9B78-625C3456EDDE}"/>
    <dgm:cxn modelId="{81649150-5907-43EF-9483-7BF1EB787DC7}" srcId="{89A2EC0B-D81D-45C4-A012-17D0E9A1D9B5}" destId="{721E1A17-8BC1-4C70-8A86-387A407D697D}" srcOrd="0" destOrd="0" parTransId="{279CA3CF-3CC1-4D17-8A5A-653A579B8C9B}" sibTransId="{6C2E43B1-6F50-4E37-8E12-26ABA3B76A5D}"/>
    <dgm:cxn modelId="{298B8AF6-4F82-403B-90CE-8D56491F96EA}" srcId="{0C49E6AA-1127-4DA1-9506-3ED6D2727EE1}" destId="{89A2EC0B-D81D-45C4-A012-17D0E9A1D9B5}" srcOrd="3" destOrd="0" parTransId="{C107E863-FF88-40B5-A8F3-22757280F80A}" sibTransId="{A466216A-1C78-4F40-B5FB-01CDDC040709}"/>
    <dgm:cxn modelId="{158011AB-548A-4D10-9D31-BA6845FAAB61}" srcId="{B5A0C04C-E3C0-46E0-B1A2-9B5B97EA6534}" destId="{2980B76A-C2D6-4CA1-9583-05DDFF91EE1F}" srcOrd="0" destOrd="0" parTransId="{50D918E1-F7D2-4F60-8422-54217DEF332F}" sibTransId="{4542CCC5-14B8-48FD-837C-0F824D58436C}"/>
    <dgm:cxn modelId="{076B3D57-0459-4C6E-B7F9-8D6158093D64}" type="presOf" srcId="{2C59D168-89FC-4109-83FA-A27F0247F16C}" destId="{9C5809F6-B24C-42CE-94F6-ABF2113F6BF2}" srcOrd="0" destOrd="0" presId="urn:microsoft.com/office/officeart/2005/8/layout/cycle4"/>
    <dgm:cxn modelId="{143F40EA-5052-477D-9C70-77A09932EAF2}" srcId="{0C49E6AA-1127-4DA1-9506-3ED6D2727EE1}" destId="{B5A0C04C-E3C0-46E0-B1A2-9B5B97EA6534}" srcOrd="0" destOrd="0" parTransId="{BA910D0D-6309-4D6C-ADEA-1AAF96C8C96F}" sibTransId="{94D4EEF0-3A4D-48C2-BCE7-6BD061491E2A}"/>
    <dgm:cxn modelId="{965BD6D2-C2E7-409B-A4DE-DE3D9971E9EE}" srcId="{2D4D9A78-5578-4B78-BC43-DB6F221C28D5}" destId="{2C59D168-89FC-4109-83FA-A27F0247F16C}" srcOrd="0" destOrd="0" parTransId="{46D05D55-A876-4BF1-8FFB-7C0EB451FF99}" sibTransId="{9F6F3C60-D905-4B57-966B-3C862FF06424}"/>
    <dgm:cxn modelId="{50BCDFBF-1439-4E99-AB7C-D2B80CF7ADC4}" type="presOf" srcId="{B5A0C04C-E3C0-46E0-B1A2-9B5B97EA6534}" destId="{2F751B6F-9A5A-4A7E-97B1-3AD5B65F8204}" srcOrd="0" destOrd="0" presId="urn:microsoft.com/office/officeart/2005/8/layout/cycle4"/>
    <dgm:cxn modelId="{32E2E90B-DF4A-4951-8D78-4B2B5D99AEFC}" type="presOf" srcId="{7BE771C3-488D-4AD3-B9EA-68CAEF5DDA6D}" destId="{5B267268-46AE-418F-906D-CE76AF04344C}" srcOrd="1" destOrd="0" presId="urn:microsoft.com/office/officeart/2005/8/layout/cycle4"/>
    <dgm:cxn modelId="{A349DAA6-AE22-4839-AC67-9EEB24C16141}" type="presOf" srcId="{2D4D9A78-5578-4B78-BC43-DB6F221C28D5}" destId="{7EC2B292-6993-4FCA-BE46-F0D13B9730AC}" srcOrd="0" destOrd="0" presId="urn:microsoft.com/office/officeart/2005/8/layout/cycle4"/>
    <dgm:cxn modelId="{D41D81F4-50F2-4E13-81D2-0D0377C9B4F4}" type="presOf" srcId="{2C59D168-89FC-4109-83FA-A27F0247F16C}" destId="{FFCD297A-642B-4534-BC07-3E0EB3AB33DD}" srcOrd="1" destOrd="0" presId="urn:microsoft.com/office/officeart/2005/8/layout/cycle4"/>
    <dgm:cxn modelId="{F6ACF119-DE75-4C50-BF7F-3D56843D13C2}" srcId="{9F8FD087-D1F7-40D3-8353-9A2F6D86D05D}" destId="{7BE771C3-488D-4AD3-B9EA-68CAEF5DDA6D}" srcOrd="0" destOrd="0" parTransId="{2934881F-CEF4-4D39-8F75-515F4063102F}" sibTransId="{DA0AA8AF-7BA7-4CAA-ACFA-6286EE882A76}"/>
    <dgm:cxn modelId="{B8799BFE-408D-4E3C-9C68-DFF627C4E2F0}" type="presOf" srcId="{721E1A17-8BC1-4C70-8A86-387A407D697D}" destId="{CDCDE8F5-FA0C-436B-8CC9-F0B3E927057D}" srcOrd="0" destOrd="0" presId="urn:microsoft.com/office/officeart/2005/8/layout/cycle4"/>
    <dgm:cxn modelId="{1592033E-89DC-483E-B748-6A85BFDBC4BE}" type="presParOf" srcId="{58FD0E90-C83B-4008-9361-E95C96EA3F41}" destId="{F008288C-1EA2-4855-9BF9-C5559294AD2D}" srcOrd="0" destOrd="0" presId="urn:microsoft.com/office/officeart/2005/8/layout/cycle4"/>
    <dgm:cxn modelId="{568AA20B-7C31-454C-9C84-4C5A69D103A9}" type="presParOf" srcId="{F008288C-1EA2-4855-9BF9-C5559294AD2D}" destId="{60FE2250-665E-41BA-B03D-11D541B052DB}" srcOrd="0" destOrd="0" presId="urn:microsoft.com/office/officeart/2005/8/layout/cycle4"/>
    <dgm:cxn modelId="{87C54275-4115-4103-A345-0C384DA762A1}" type="presParOf" srcId="{60FE2250-665E-41BA-B03D-11D541B052DB}" destId="{88225656-1E70-4AE3-83FD-06019AB2DD51}" srcOrd="0" destOrd="0" presId="urn:microsoft.com/office/officeart/2005/8/layout/cycle4"/>
    <dgm:cxn modelId="{EEDE28FF-8CE9-4C90-A5F4-B17B3B49D0EB}" type="presParOf" srcId="{60FE2250-665E-41BA-B03D-11D541B052DB}" destId="{7411AF02-5644-413B-A0D9-03C0D04A1FCA}" srcOrd="1" destOrd="0" presId="urn:microsoft.com/office/officeart/2005/8/layout/cycle4"/>
    <dgm:cxn modelId="{D976BDDA-E9B3-4579-A287-8D4AC152FB75}" type="presParOf" srcId="{F008288C-1EA2-4855-9BF9-C5559294AD2D}" destId="{7FA343C5-013A-4283-B121-C06ACEC334AC}" srcOrd="1" destOrd="0" presId="urn:microsoft.com/office/officeart/2005/8/layout/cycle4"/>
    <dgm:cxn modelId="{4D1308F8-E16F-4298-9D16-A7133BBF8565}" type="presParOf" srcId="{7FA343C5-013A-4283-B121-C06ACEC334AC}" destId="{D0AB5F39-2772-4522-BA47-0035FF6FC84D}" srcOrd="0" destOrd="0" presId="urn:microsoft.com/office/officeart/2005/8/layout/cycle4"/>
    <dgm:cxn modelId="{96A7FD14-94B4-4428-A741-3EFD983F07D8}" type="presParOf" srcId="{7FA343C5-013A-4283-B121-C06ACEC334AC}" destId="{5B267268-46AE-418F-906D-CE76AF04344C}" srcOrd="1" destOrd="0" presId="urn:microsoft.com/office/officeart/2005/8/layout/cycle4"/>
    <dgm:cxn modelId="{418D6B6C-53A9-42F9-9AAF-7D11B6B5207A}" type="presParOf" srcId="{F008288C-1EA2-4855-9BF9-C5559294AD2D}" destId="{A0EDFD5E-1DCB-4E43-86DE-32463093DC6E}" srcOrd="2" destOrd="0" presId="urn:microsoft.com/office/officeart/2005/8/layout/cycle4"/>
    <dgm:cxn modelId="{A3F9CEBA-CBAE-4848-8E3A-952E446A4A10}" type="presParOf" srcId="{A0EDFD5E-1DCB-4E43-86DE-32463093DC6E}" destId="{9C5809F6-B24C-42CE-94F6-ABF2113F6BF2}" srcOrd="0" destOrd="0" presId="urn:microsoft.com/office/officeart/2005/8/layout/cycle4"/>
    <dgm:cxn modelId="{32A3E7F6-2A2E-4F3C-8EC1-5F0A979F2F16}" type="presParOf" srcId="{A0EDFD5E-1DCB-4E43-86DE-32463093DC6E}" destId="{FFCD297A-642B-4534-BC07-3E0EB3AB33DD}" srcOrd="1" destOrd="0" presId="urn:microsoft.com/office/officeart/2005/8/layout/cycle4"/>
    <dgm:cxn modelId="{B7AD6949-459C-426C-B1F2-BAE28C496D2E}" type="presParOf" srcId="{F008288C-1EA2-4855-9BF9-C5559294AD2D}" destId="{ACE83964-FF7B-4FF8-B105-B02639FC341F}" srcOrd="3" destOrd="0" presId="urn:microsoft.com/office/officeart/2005/8/layout/cycle4"/>
    <dgm:cxn modelId="{74D7EACD-EF85-4F2E-B592-C81532C08F5D}" type="presParOf" srcId="{ACE83964-FF7B-4FF8-B105-B02639FC341F}" destId="{CDCDE8F5-FA0C-436B-8CC9-F0B3E927057D}" srcOrd="0" destOrd="0" presId="urn:microsoft.com/office/officeart/2005/8/layout/cycle4"/>
    <dgm:cxn modelId="{7A6D29B9-85FD-499D-B296-58F915261100}" type="presParOf" srcId="{ACE83964-FF7B-4FF8-B105-B02639FC341F}" destId="{27523F8B-9088-475A-B647-427FD2523043}" srcOrd="1" destOrd="0" presId="urn:microsoft.com/office/officeart/2005/8/layout/cycle4"/>
    <dgm:cxn modelId="{8B72B6D3-DA1C-4BA8-97AE-378EE06E5A28}" type="presParOf" srcId="{F008288C-1EA2-4855-9BF9-C5559294AD2D}" destId="{5961C32E-3E86-4452-8418-9B80507E358B}" srcOrd="4" destOrd="0" presId="urn:microsoft.com/office/officeart/2005/8/layout/cycle4"/>
    <dgm:cxn modelId="{5DB6E8F0-28C6-47FE-A326-9F06647A801A}" type="presParOf" srcId="{58FD0E90-C83B-4008-9361-E95C96EA3F41}" destId="{09F4A9FF-A53C-4AA6-A4EA-5FA19B70921F}" srcOrd="1" destOrd="0" presId="urn:microsoft.com/office/officeart/2005/8/layout/cycle4"/>
    <dgm:cxn modelId="{9CC696FE-1AB5-441E-8AEE-A810F8B3B972}" type="presParOf" srcId="{09F4A9FF-A53C-4AA6-A4EA-5FA19B70921F}" destId="{2F751B6F-9A5A-4A7E-97B1-3AD5B65F8204}" srcOrd="0" destOrd="0" presId="urn:microsoft.com/office/officeart/2005/8/layout/cycle4"/>
    <dgm:cxn modelId="{8414E592-BAA8-4DC4-AFB1-4ADCF1A5C5C8}" type="presParOf" srcId="{09F4A9FF-A53C-4AA6-A4EA-5FA19B70921F}" destId="{8E16E9E2-3117-4193-B20F-CAEC9B4DD56A}" srcOrd="1" destOrd="0" presId="urn:microsoft.com/office/officeart/2005/8/layout/cycle4"/>
    <dgm:cxn modelId="{73FE3F87-F812-4DC3-897F-E03A6CA8746D}" type="presParOf" srcId="{09F4A9FF-A53C-4AA6-A4EA-5FA19B70921F}" destId="{7EC2B292-6993-4FCA-BE46-F0D13B9730AC}" srcOrd="2" destOrd="0" presId="urn:microsoft.com/office/officeart/2005/8/layout/cycle4"/>
    <dgm:cxn modelId="{49B5B6A3-B074-4F70-BAF2-AC0909E951DB}" type="presParOf" srcId="{09F4A9FF-A53C-4AA6-A4EA-5FA19B70921F}" destId="{4D51809E-1C82-4B1A-BCED-A53A3FB6D407}" srcOrd="3" destOrd="0" presId="urn:microsoft.com/office/officeart/2005/8/layout/cycle4"/>
    <dgm:cxn modelId="{EC23FAAE-5DB5-4CE3-9A25-DFB20F846596}" type="presParOf" srcId="{09F4A9FF-A53C-4AA6-A4EA-5FA19B70921F}" destId="{381796BC-A79F-4204-BA14-FA53F3325D95}" srcOrd="4" destOrd="0" presId="urn:microsoft.com/office/officeart/2005/8/layout/cycle4"/>
    <dgm:cxn modelId="{45DD080C-F388-4503-9313-90018D355652}" type="presParOf" srcId="{58FD0E90-C83B-4008-9361-E95C96EA3F41}" destId="{FA6E8CB4-EAA1-4BC2-BCFC-338029821929}" srcOrd="2" destOrd="0" presId="urn:microsoft.com/office/officeart/2005/8/layout/cycle4"/>
    <dgm:cxn modelId="{E1477911-B8AA-4DDB-A0FE-9863BB62B8A5}" type="presParOf" srcId="{58FD0E90-C83B-4008-9361-E95C96EA3F41}" destId="{6B2EE1B3-DCF0-41B6-82C2-FC77713F7D9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A5AB44B-882E-490A-B0B8-ED3E8CBEDBF3}">
      <dsp:nvSpPr>
        <dsp:cNvPr id="0" name=""/>
        <dsp:cNvSpPr/>
      </dsp:nvSpPr>
      <dsp:spPr>
        <a:xfrm>
          <a:off x="1884583" y="736538"/>
          <a:ext cx="4623702" cy="4176856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26E6A-BE6F-4284-9E08-DBE5B00103A1}">
      <dsp:nvSpPr>
        <dsp:cNvPr id="0" name=""/>
        <dsp:cNvSpPr/>
      </dsp:nvSpPr>
      <dsp:spPr>
        <a:xfrm>
          <a:off x="2022212" y="650744"/>
          <a:ext cx="4348445" cy="4348445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66188-3C82-4CF4-9C6D-E86CC2B79AE9}">
      <dsp:nvSpPr>
        <dsp:cNvPr id="0" name=""/>
        <dsp:cNvSpPr/>
      </dsp:nvSpPr>
      <dsp:spPr>
        <a:xfrm>
          <a:off x="2022212" y="650744"/>
          <a:ext cx="4348445" cy="4348445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E27331-DF4B-432F-90FB-F0346A00ABE8}">
      <dsp:nvSpPr>
        <dsp:cNvPr id="0" name=""/>
        <dsp:cNvSpPr/>
      </dsp:nvSpPr>
      <dsp:spPr>
        <a:xfrm>
          <a:off x="2022212" y="650744"/>
          <a:ext cx="4348445" cy="4348445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F3E0B-1576-4FD7-B4BC-21455B4BBE3B}">
      <dsp:nvSpPr>
        <dsp:cNvPr id="0" name=""/>
        <dsp:cNvSpPr/>
      </dsp:nvSpPr>
      <dsp:spPr>
        <a:xfrm>
          <a:off x="3029778" y="1361701"/>
          <a:ext cx="2333312" cy="2926531"/>
        </a:xfrm>
        <a:prstGeom prst="ellipse">
          <a:avLst/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6500" kern="1200" dirty="0" smtClean="0"/>
            <a:t>YO</a:t>
          </a:r>
          <a:endParaRPr lang="es-MX" sz="6500" kern="1200" dirty="0"/>
        </a:p>
      </dsp:txBody>
      <dsp:txXfrm>
        <a:off x="3029778" y="1361701"/>
        <a:ext cx="2333312" cy="2926531"/>
      </dsp:txXfrm>
    </dsp:sp>
    <dsp:sp modelId="{CF0A768D-7924-4DE8-AAA1-4BB8B1332F8D}">
      <dsp:nvSpPr>
        <dsp:cNvPr id="0" name=""/>
        <dsp:cNvSpPr/>
      </dsp:nvSpPr>
      <dsp:spPr>
        <a:xfrm>
          <a:off x="2948147" y="772"/>
          <a:ext cx="2496575" cy="1400800"/>
        </a:xfrm>
        <a:prstGeom prst="ellipse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Egocentrismo</a:t>
          </a:r>
          <a:endParaRPr lang="es-MX" sz="2000" kern="1200" dirty="0"/>
        </a:p>
      </dsp:txBody>
      <dsp:txXfrm>
        <a:off x="2948147" y="772"/>
        <a:ext cx="2496575" cy="1400800"/>
      </dsp:txXfrm>
    </dsp:sp>
    <dsp:sp modelId="{26C984C8-3458-4470-AF3E-4A6AD959F405}">
      <dsp:nvSpPr>
        <dsp:cNvPr id="0" name=""/>
        <dsp:cNvSpPr/>
      </dsp:nvSpPr>
      <dsp:spPr>
        <a:xfrm>
          <a:off x="5233075" y="2124566"/>
          <a:ext cx="2174307" cy="1400800"/>
        </a:xfrm>
        <a:prstGeom prst="ellipse">
          <a:avLst/>
        </a:prstGeom>
        <a:solidFill>
          <a:srgbClr val="07740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Confianza</a:t>
          </a:r>
          <a:endParaRPr lang="es-MX" sz="2000" kern="1200" dirty="0"/>
        </a:p>
      </dsp:txBody>
      <dsp:txXfrm>
        <a:off x="5233075" y="2124566"/>
        <a:ext cx="2174307" cy="1400800"/>
      </dsp:txXfrm>
    </dsp:sp>
    <dsp:sp modelId="{21CC7FD3-AC38-4080-AEC1-AF3505C4552F}">
      <dsp:nvSpPr>
        <dsp:cNvPr id="0" name=""/>
        <dsp:cNvSpPr/>
      </dsp:nvSpPr>
      <dsp:spPr>
        <a:xfrm>
          <a:off x="2940617" y="4248361"/>
          <a:ext cx="2511634" cy="1400800"/>
        </a:xfrm>
        <a:prstGeom prst="ellipse">
          <a:avLst/>
        </a:prstGeom>
        <a:solidFill>
          <a:srgbClr val="077402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Iniciativa </a:t>
          </a:r>
          <a:endParaRPr lang="es-MX" sz="2000" kern="1200" dirty="0"/>
        </a:p>
      </dsp:txBody>
      <dsp:txXfrm>
        <a:off x="2940617" y="4248361"/>
        <a:ext cx="2511634" cy="1400800"/>
      </dsp:txXfrm>
    </dsp:sp>
    <dsp:sp modelId="{A7B21BDD-6B30-4EDE-847E-F7BB36E212F0}">
      <dsp:nvSpPr>
        <dsp:cNvPr id="0" name=""/>
        <dsp:cNvSpPr/>
      </dsp:nvSpPr>
      <dsp:spPr>
        <a:xfrm>
          <a:off x="822216" y="2124566"/>
          <a:ext cx="2500848" cy="1400800"/>
        </a:xfrm>
        <a:prstGeom prst="ellipse">
          <a:avLst/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Edipo </a:t>
          </a:r>
          <a:endParaRPr lang="es-MX" sz="2000" kern="1200" dirty="0"/>
        </a:p>
      </dsp:txBody>
      <dsp:txXfrm>
        <a:off x="822216" y="2124566"/>
        <a:ext cx="2500848" cy="1400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5809F6-B24C-42CE-94F6-ABF2113F6BF2}">
      <dsp:nvSpPr>
        <dsp:cNvPr id="0" name=""/>
        <dsp:cNvSpPr/>
      </dsp:nvSpPr>
      <dsp:spPr>
        <a:xfrm>
          <a:off x="4895660" y="3093925"/>
          <a:ext cx="2086203" cy="14157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/>
            <a:t>Cooperación social</a:t>
          </a:r>
          <a:endParaRPr lang="es-MX" sz="1400" b="1" kern="1200" dirty="0"/>
        </a:p>
      </dsp:txBody>
      <dsp:txXfrm>
        <a:off x="5521521" y="3447866"/>
        <a:ext cx="1460342" cy="1061823"/>
      </dsp:txXfrm>
    </dsp:sp>
    <dsp:sp modelId="{CDCDE8F5-FA0C-436B-8CC9-F0B3E927057D}">
      <dsp:nvSpPr>
        <dsp:cNvPr id="0" name=""/>
        <dsp:cNvSpPr/>
      </dsp:nvSpPr>
      <dsp:spPr>
        <a:xfrm>
          <a:off x="1172924" y="3077654"/>
          <a:ext cx="2235825" cy="1448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900" b="1" kern="1200" dirty="0" smtClean="0"/>
            <a:t>Juego simbólico</a:t>
          </a:r>
          <a:endParaRPr lang="es-MX" sz="1900" b="1" kern="1200" dirty="0"/>
        </a:p>
      </dsp:txBody>
      <dsp:txXfrm>
        <a:off x="1172924" y="3439731"/>
        <a:ext cx="1565077" cy="1086230"/>
      </dsp:txXfrm>
    </dsp:sp>
    <dsp:sp modelId="{D0AB5F39-2772-4522-BA47-0035FF6FC84D}">
      <dsp:nvSpPr>
        <dsp:cNvPr id="0" name=""/>
        <dsp:cNvSpPr/>
      </dsp:nvSpPr>
      <dsp:spPr>
        <a:xfrm>
          <a:off x="4820850" y="0"/>
          <a:ext cx="2235825" cy="1448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b="1" kern="1200" dirty="0" smtClean="0"/>
            <a:t>Cesa el confusionismo</a:t>
          </a:r>
          <a:endParaRPr lang="es-MX" sz="1400" b="1" kern="1200" dirty="0"/>
        </a:p>
      </dsp:txBody>
      <dsp:txXfrm>
        <a:off x="5491597" y="0"/>
        <a:ext cx="1565077" cy="1086230"/>
      </dsp:txXfrm>
    </dsp:sp>
    <dsp:sp modelId="{88225656-1E70-4AE3-83FD-06019AB2DD51}">
      <dsp:nvSpPr>
        <dsp:cNvPr id="0" name=""/>
        <dsp:cNvSpPr/>
      </dsp:nvSpPr>
      <dsp:spPr>
        <a:xfrm>
          <a:off x="1172924" y="0"/>
          <a:ext cx="2235825" cy="1448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 smtClean="0"/>
            <a:t>Se da la autonomía</a:t>
          </a:r>
          <a:endParaRPr lang="es-MX" sz="1600" b="1" kern="1200" dirty="0"/>
        </a:p>
      </dsp:txBody>
      <dsp:txXfrm>
        <a:off x="1172924" y="0"/>
        <a:ext cx="1565077" cy="1086230"/>
      </dsp:txXfrm>
    </dsp:sp>
    <dsp:sp modelId="{2F751B6F-9A5A-4A7E-97B1-3AD5B65F8204}">
      <dsp:nvSpPr>
        <dsp:cNvPr id="0" name=""/>
        <dsp:cNvSpPr/>
      </dsp:nvSpPr>
      <dsp:spPr>
        <a:xfrm>
          <a:off x="2109798" y="257979"/>
          <a:ext cx="1959741" cy="1959741"/>
        </a:xfrm>
        <a:prstGeom prst="pieWedge">
          <a:avLst/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ÉRIKSON</a:t>
          </a:r>
          <a:endParaRPr lang="es-MX" sz="2000" kern="1200" dirty="0"/>
        </a:p>
      </dsp:txBody>
      <dsp:txXfrm>
        <a:off x="2109798" y="257979"/>
        <a:ext cx="1959741" cy="1959741"/>
      </dsp:txXfrm>
    </dsp:sp>
    <dsp:sp modelId="{8E16E9E2-3117-4193-B20F-CAEC9B4DD56A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WALLON</a:t>
          </a:r>
          <a:endParaRPr lang="es-MX" sz="2000" kern="1200" dirty="0"/>
        </a:p>
      </dsp:txBody>
      <dsp:txXfrm rot="5400000">
        <a:off x="4160059" y="257979"/>
        <a:ext cx="1959741" cy="1959741"/>
      </dsp:txXfrm>
    </dsp:sp>
    <dsp:sp modelId="{7EC2B292-6993-4FCA-BE46-F0D13B9730AC}">
      <dsp:nvSpPr>
        <dsp:cNvPr id="0" name=""/>
        <dsp:cNvSpPr/>
      </dsp:nvSpPr>
      <dsp:spPr>
        <a:xfrm rot="10800000">
          <a:off x="4160059" y="2308240"/>
          <a:ext cx="1959741" cy="1959741"/>
        </a:xfrm>
        <a:prstGeom prst="pieWedge">
          <a:avLst/>
        </a:prstGeom>
        <a:solidFill>
          <a:srgbClr val="00206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GESELL</a:t>
          </a:r>
          <a:endParaRPr lang="es-MX" sz="2000" kern="1200" dirty="0"/>
        </a:p>
      </dsp:txBody>
      <dsp:txXfrm rot="10800000">
        <a:off x="4160059" y="2308240"/>
        <a:ext cx="1959741" cy="1959741"/>
      </dsp:txXfrm>
    </dsp:sp>
    <dsp:sp modelId="{4D51809E-1C82-4B1A-BCED-A53A3FB6D407}">
      <dsp:nvSpPr>
        <dsp:cNvPr id="0" name=""/>
        <dsp:cNvSpPr/>
      </dsp:nvSpPr>
      <dsp:spPr>
        <a:xfrm rot="16200000">
          <a:off x="2109798" y="2308240"/>
          <a:ext cx="1959741" cy="1959741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PIAGET</a:t>
          </a:r>
          <a:endParaRPr lang="es-MX" sz="2000" kern="1200" dirty="0"/>
        </a:p>
      </dsp:txBody>
      <dsp:txXfrm rot="16200000">
        <a:off x="2109798" y="2308240"/>
        <a:ext cx="1959741" cy="1959741"/>
      </dsp:txXfrm>
    </dsp:sp>
    <dsp:sp modelId="{FA6E8CB4-EAA1-4BC2-BCFC-338029821929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EE1B3-DCF0-41B6-82C2-FC77713F7D93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62AE9-3C06-423B-9D5B-09905A40633E}" type="datetimeFigureOut">
              <a:rPr lang="es-MX" smtClean="0"/>
              <a:pPr/>
              <a:t>10/09/2011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61B20-5F1E-453B-AA4B-5B4313BCE4BF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0617B-0A09-4350-BECA-FCFFB77A7461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93888-BE99-47B3-8D3E-6CB683670F36}" type="slidenum">
              <a:rPr lang="es-MX"/>
              <a:pPr/>
              <a:t>14</a:t>
            </a:fld>
            <a:endParaRPr lang="es-MX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2F8B63-1536-4EDC-AB0A-D9C129C69EFD}" type="slidenum">
              <a:rPr lang="es-MX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9056B4-D562-46D7-AD22-D9CE305B394F}" type="slidenum">
              <a:rPr lang="es-MX"/>
              <a:pPr/>
              <a:t>16</a:t>
            </a:fld>
            <a:endParaRPr lang="es-MX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3D891E-BD5D-4186-A121-32BE7F7CD9D6}" type="slidenum">
              <a:rPr lang="es-MX"/>
              <a:pPr/>
              <a:t>17</a:t>
            </a:fld>
            <a:endParaRPr lang="es-MX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65A56E-CFB4-4016-A2FD-7649BB1DF2D9}" type="slidenum">
              <a:rPr lang="es-MX"/>
              <a:pPr/>
              <a:t>18</a:t>
            </a:fld>
            <a:endParaRPr lang="es-MX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836A2E-68FC-4023-9CC8-67DB4B98A0DA}" type="slidenum">
              <a:rPr lang="es-MX"/>
              <a:pPr/>
              <a:t>19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0617B-0A09-4350-BECA-FCFFB77A7461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A996B-4E70-41A8-BA16-2E54A6A33148}" type="slidenum">
              <a:rPr lang="es-MX"/>
              <a:pPr/>
              <a:t>20</a:t>
            </a:fld>
            <a:endParaRPr lang="es-MX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54A94B-424E-48DC-A70F-3F6BC3ACF8D6}" type="slidenum">
              <a:rPr lang="es-MX"/>
              <a:pPr/>
              <a:t>21</a:t>
            </a:fld>
            <a:endParaRPr lang="es-MX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MX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172B4D-4B66-409D-9523-33DFB0A20DD6}" type="slidenum">
              <a:rPr lang="es-MX"/>
              <a:pPr/>
              <a:t>22</a:t>
            </a:fld>
            <a:endParaRPr lang="es-MX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0617B-0A09-4350-BECA-FCFFB77A7461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0617B-0A09-4350-BECA-FCFFB77A7461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61B20-5F1E-453B-AA4B-5B4313BCE4BF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EE2685-0B6E-4131-85B7-6987B11D5A3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DDECEE-76C8-45A3-A0B3-B4B24D4B3C4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E105BF-FD8F-4FF5-9C55-8C43821A6334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2CB1-80FA-496A-926B-248D791E0B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DF23-5FF5-417C-AD1C-3AD7B60363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_trad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D416-C79E-4DA1-8E8E-74FE913B35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F9E386-147A-4C0D-9B76-2D812FD96216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F7D7FD-50C0-41C9-8623-58474FEAFE20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428C6-8A3F-4EEF-8770-50EA0669593F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D089D0-F501-4AA5-95DE-9ECE47A34E0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5A6DEF-8FD9-4382-BEC0-67C0DBF47F34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5254B5-162E-4C4A-AC4F-BE1BF98FBD79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CD6450-440A-479A-90CC-DF11C9EA5CE5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55E046-ECF9-4C10-A8F9-8EF0A152FE0E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_trad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F2CC2B-C4D2-4E35-B622-CF0EDB3224A6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mx/imgres?imgurl=http://www.smh.com.au/ffximage/2006/06/05/everest_wideweb__430x307,0.jpg&amp;imgrefurl=http://www.smh.com.au/news/world/the-hottest-spots-on-the-planet/2006/06/02/1148956534017.html&amp;usg=__zvx_JPSZgMQjV7LWNElJClE4mEg=&amp;h=307&amp;w=430&amp;sz=24&amp;hl=es&amp;start=186&amp;um=1&amp;tbnid=9gk6GpcPcRwrAM:&amp;tbnh=90&amp;tbnw=126&amp;prev=/images?q=everest&amp;ndsp=20&amp;hl=es&amp;rlz=1T4ACAW_es___MX333&amp;sa=N&amp;start=180&amp;um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mx/imgres?imgurl=http://blog.pucp.edu.pe/media/229/20071001-pinky%20brain.gif&amp;imgrefurl=http://blog.pucp.edu.pe/item/13948&amp;usg=__rVwLxWSJ9BXZsXtTA8R4h36CWPE=&amp;h=330&amp;w=327&amp;sz=29&amp;hl=es&amp;start=10&amp;tbnid=rJbQaO3uYb3xrM:&amp;tbnh=119&amp;tbnw=118&amp;prev=/images?q=inteligencia&amp;gbv=2&amp;ndsp=18&amp;hl=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mx/imgres?imgurl=http://www.angelux.net/wp-content/uploads/2008/03/perros10.jpg&amp;imgrefurl=http://www.angelux.net/2008/03&amp;usg=__cYfDcYHDWwDbCOpp3kzs0njHYuU=&amp;h=500&amp;w=428&amp;sz=26&amp;hl=es&amp;start=124&amp;tbnid=jm1c1Yumtufu-M:&amp;tbnh=130&amp;tbnw=111&amp;prev=/images?q=inteligencia&amp;gbv=2&amp;ndsp=18&amp;hl=es&amp;sa=N&amp;start=10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mx/imgres?imgurl=http://img3.imageshack.us/img3/2254/mon2.jpg&amp;imgrefurl=http://paraguita.com/TheUltimatum/?p=1686&amp;usg=__waL_dFzRQNcALMKVEVVMNG1AkJQ=&amp;h=346&amp;w=400&amp;sz=72&amp;hl=es&amp;start=416&amp;tbnid=xuTeOMPNs1xpTM:&amp;tbnh=107&amp;tbnw=124&amp;prev=/images?q=inteligencia&amp;gbv=2&amp;ndsp=18&amp;hl=es&amp;sa=N&amp;start=41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mx/imgres?imgurl=http://www.smh.com.au/ffximage/2006/06/05/everest_wideweb__430x307,0.jpg&amp;imgrefurl=http://www.smh.com.au/news/world/the-hottest-spots-on-the-planet/2006/06/02/1148956534017.html&amp;usg=__zvx_JPSZgMQjV7LWNElJClE4mEg=&amp;h=307&amp;w=430&amp;sz=24&amp;hl=es&amp;start=186&amp;um=1&amp;tbnid=9gk6GpcPcRwrAM:&amp;tbnh=90&amp;tbnw=126&amp;prev=/images?q=everest&amp;ndsp=20&amp;hl=es&amp;rlz=1T4ACAW_es___MX333&amp;sa=N&amp;start=180&amp;um=1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4786322"/>
            <a:ext cx="8086724" cy="1214446"/>
          </a:xfrm>
          <a:solidFill>
            <a:srgbClr val="077402"/>
          </a:solidFill>
        </p:spPr>
        <p:txBody>
          <a:bodyPr>
            <a:normAutofit/>
          </a:bodyPr>
          <a:lstStyle/>
          <a:p>
            <a:pPr algn="r"/>
            <a:r>
              <a:rPr lang="es-MX" sz="3600" dirty="0" smtClean="0">
                <a:solidFill>
                  <a:schemeClr val="bg1"/>
                </a:solidFill>
              </a:rPr>
              <a:t>Adán Tovar Yáñez</a:t>
            </a:r>
            <a:r>
              <a:rPr lang="en-US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/>
            </a:r>
            <a:br>
              <a:rPr lang="en-US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</a:br>
            <a:endParaRPr lang="es-MX" sz="28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85728"/>
            <a:ext cx="8143932" cy="1938992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6000" dirty="0" smtClean="0"/>
              <a:t>SERVICIOS EDUCATIVOS</a:t>
            </a:r>
            <a:endParaRPr lang="en-US" sz="6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pic>
        <p:nvPicPr>
          <p:cNvPr id="2052" name="Picture 4" descr="http://tbn2.google.com/images?q=tbn:9gk6GpcPcRwrAM:http://www.smh.com.au/ffximage/2006/06/05/everest_wideweb__430x307,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3116"/>
            <a:ext cx="821537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ETAPAS DEL DESARROLLO PSICOSOCIAL </a:t>
            </a:r>
            <a:endParaRPr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58204" cy="762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s-MX" dirty="0" smtClean="0"/>
              <a:t>Según </a:t>
            </a:r>
            <a:r>
              <a:rPr lang="es-MX" dirty="0" err="1" smtClean="0"/>
              <a:t>Érikson</a:t>
            </a:r>
            <a:r>
              <a:rPr lang="es-MX" dirty="0" smtClean="0"/>
              <a:t>…Basado en crisis ambivalentes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8258204" cy="3941763"/>
          </a:xfrm>
        </p:spPr>
        <p:txBody>
          <a:bodyPr/>
          <a:lstStyle/>
          <a:p>
            <a:pPr marL="566928" indent="-457200">
              <a:buFont typeface="+mj-lt"/>
              <a:buAutoNum type="arabicPeriod"/>
            </a:pPr>
            <a:r>
              <a:rPr lang="es-MX" dirty="0" smtClean="0"/>
              <a:t>Confianza  vs  Desconfianza		0-1 años</a:t>
            </a:r>
          </a:p>
          <a:p>
            <a:pPr marL="566928" indent="-457200">
              <a:buFont typeface="+mj-lt"/>
              <a:buAutoNum type="arabicPeriod"/>
            </a:pPr>
            <a:r>
              <a:rPr lang="es-MX" dirty="0" smtClean="0"/>
              <a:t>Autonomía  vs  </a:t>
            </a:r>
            <a:r>
              <a:rPr lang="es-MX" dirty="0" err="1" smtClean="0"/>
              <a:t>Vergûenza</a:t>
            </a:r>
            <a:r>
              <a:rPr lang="es-MX" dirty="0" smtClean="0"/>
              <a:t>			1-3 </a:t>
            </a:r>
          </a:p>
          <a:p>
            <a:pPr marL="566928" indent="-457200">
              <a:buFont typeface="+mj-lt"/>
              <a:buAutoNum type="arabicPeriod"/>
            </a:pPr>
            <a:r>
              <a:rPr lang="es-MX" b="1" dirty="0" smtClean="0">
                <a:solidFill>
                  <a:srgbClr val="002060"/>
                </a:solidFill>
              </a:rPr>
              <a:t>Iniciativa  vs  Culpa				3-6 </a:t>
            </a:r>
          </a:p>
          <a:p>
            <a:pPr marL="566928" indent="-457200">
              <a:buFont typeface="+mj-lt"/>
              <a:buAutoNum type="arabicPeriod"/>
            </a:pPr>
            <a:r>
              <a:rPr lang="es-MX" b="1" dirty="0" smtClean="0">
                <a:solidFill>
                  <a:srgbClr val="002060"/>
                </a:solidFill>
              </a:rPr>
              <a:t>Laboriosidad  vs  Inferioridad		6-12</a:t>
            </a:r>
          </a:p>
          <a:p>
            <a:pPr marL="566928" indent="-457200">
              <a:buFont typeface="+mj-lt"/>
              <a:buAutoNum type="arabicPeriod"/>
            </a:pPr>
            <a:r>
              <a:rPr lang="es-MX" dirty="0" smtClean="0"/>
              <a:t>Identidad vs  Confusión de roles		12-20</a:t>
            </a:r>
          </a:p>
          <a:p>
            <a:pPr marL="566928" indent="-457200">
              <a:buFont typeface="+mj-lt"/>
              <a:buAutoNum type="arabicPeriod"/>
            </a:pPr>
            <a:r>
              <a:rPr lang="es-MX" dirty="0" smtClean="0"/>
              <a:t>Intimidad  vs  Aislamiento			20-40</a:t>
            </a:r>
          </a:p>
          <a:p>
            <a:pPr marL="566928" indent="-457200">
              <a:buFont typeface="+mj-lt"/>
              <a:buAutoNum type="arabicPeriod"/>
            </a:pPr>
            <a:r>
              <a:rPr lang="es-MX" dirty="0" err="1" smtClean="0"/>
              <a:t>Generatividad</a:t>
            </a:r>
            <a:r>
              <a:rPr lang="es-MX" dirty="0" smtClean="0"/>
              <a:t>  vs  Estancamiento		40-65</a:t>
            </a:r>
          </a:p>
          <a:p>
            <a:pPr marL="566928" indent="-457200">
              <a:buFont typeface="+mj-lt"/>
              <a:buAutoNum type="arabicPeriod"/>
            </a:pPr>
            <a:r>
              <a:rPr lang="es-MX" dirty="0" smtClean="0"/>
              <a:t>Integridad del yo  vs  Desesperación	Vejez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64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715140" y="78579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/>
              <a:t>Piaget</a:t>
            </a:r>
            <a:endParaRPr lang="es-MX" sz="2400" b="1" dirty="0"/>
          </a:p>
        </p:txBody>
      </p:sp>
      <p:sp>
        <p:nvSpPr>
          <p:cNvPr id="11" name="TextBox 10"/>
          <p:cNvSpPr txBox="1"/>
          <p:nvPr/>
        </p:nvSpPr>
        <p:spPr>
          <a:xfrm rot="19412905">
            <a:off x="6392357" y="5006819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/>
              <a:t>Érikson</a:t>
            </a:r>
            <a:endParaRPr lang="es-MX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4348" y="157161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Freud</a:t>
            </a:r>
            <a:endParaRPr lang="es-MX" sz="2400" b="1" dirty="0"/>
          </a:p>
        </p:txBody>
      </p:sp>
      <p:sp>
        <p:nvSpPr>
          <p:cNvPr id="13" name="Right Arrow 12"/>
          <p:cNvSpPr/>
          <p:nvPr/>
        </p:nvSpPr>
        <p:spPr>
          <a:xfrm flipV="1">
            <a:off x="5929322" y="714356"/>
            <a:ext cx="64294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Down Arrow 15"/>
          <p:cNvSpPr/>
          <p:nvPr/>
        </p:nvSpPr>
        <p:spPr>
          <a:xfrm flipH="1">
            <a:off x="1142976" y="200024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Left-Up Arrow 16"/>
          <p:cNvSpPr/>
          <p:nvPr/>
        </p:nvSpPr>
        <p:spPr>
          <a:xfrm>
            <a:off x="6357950" y="4143380"/>
            <a:ext cx="500066" cy="107157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tículos escolar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1928802"/>
            <a:ext cx="3429024" cy="423379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es-MX" sz="5400" dirty="0" smtClean="0">
                <a:solidFill>
                  <a:srgbClr val="FFFF00"/>
                </a:solidFill>
                <a:effectLst/>
              </a:rPr>
              <a:t>ES TUYO???</a:t>
            </a:r>
            <a:endParaRPr lang="es-MX" sz="5400" dirty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Cuando se supera </a:t>
            </a:r>
            <a:br>
              <a:rPr lang="es-MX" dirty="0" smtClean="0"/>
            </a:br>
            <a:r>
              <a:rPr lang="es-MX" dirty="0" smtClean="0"/>
              <a:t>EL EGOCENTRISMO…(6-12 años)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JEAN PIAGET</a:t>
            </a:r>
            <a:endParaRPr lang="es-ES_tradnl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s-ES_tradnl" sz="2800" b="1" dirty="0" smtClean="0"/>
          </a:p>
          <a:p>
            <a:pPr eaLnBrk="1" hangingPunct="1">
              <a:buFontTx/>
              <a:buNone/>
            </a:pPr>
            <a:r>
              <a:rPr lang="es-ES_tradnl" sz="2800" dirty="0" smtClean="0"/>
              <a:t>Jean </a:t>
            </a:r>
            <a:r>
              <a:rPr lang="es-ES_tradnl" sz="2800" dirty="0" err="1" smtClean="0"/>
              <a:t>Piaget</a:t>
            </a:r>
            <a:r>
              <a:rPr lang="es-ES_tradnl" sz="2800" dirty="0" smtClean="0"/>
              <a:t> nació el 9 de agosto de 1896 en Neuchâtel, Suiza.</a:t>
            </a:r>
          </a:p>
          <a:p>
            <a:pPr eaLnBrk="1" hangingPunct="1"/>
            <a:r>
              <a:rPr lang="es-ES_tradnl" sz="2800" dirty="0" smtClean="0"/>
              <a:t>Su padre, Arthur </a:t>
            </a:r>
            <a:r>
              <a:rPr lang="es-ES_tradnl" sz="2800" dirty="0" err="1" smtClean="0"/>
              <a:t>Piaget</a:t>
            </a:r>
            <a:r>
              <a:rPr lang="es-ES_tradnl" sz="2800" dirty="0" smtClean="0"/>
              <a:t>, escritor, científico, con mente crítica, ateo.</a:t>
            </a:r>
          </a:p>
          <a:p>
            <a:pPr eaLnBrk="1" hangingPunct="1">
              <a:buFontTx/>
              <a:buNone/>
            </a:pPr>
            <a:endParaRPr lang="es-ES_tradnl" sz="2800" dirty="0" smtClean="0"/>
          </a:p>
        </p:txBody>
      </p:sp>
      <p:sp>
        <p:nvSpPr>
          <p:cNvPr id="9220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s-ES_tradnl" sz="2800" smtClean="0"/>
          </a:p>
        </p:txBody>
      </p:sp>
      <p:pic>
        <p:nvPicPr>
          <p:cNvPr id="9221" name="Picture 7" descr="Jean+Piag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700213"/>
            <a:ext cx="38877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MX" sz="4000" smtClean="0"/>
              <a:t>Su teoría aplicada a la educación</a:t>
            </a:r>
            <a:endParaRPr lang="es-ES_tradnl" sz="4000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b="1" smtClean="0"/>
              <a:t>Equilibración</a:t>
            </a:r>
            <a:endParaRPr lang="es-ES_tradnl" sz="2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800" smtClean="0"/>
              <a:t> </a:t>
            </a:r>
            <a:r>
              <a:rPr lang="es-ES_tradnl" smtClean="0"/>
              <a:t>Piaget define al equilibrio como una compensación debida a las actividades del sujeto en respuesta a las perturbaciones exteriores.</a:t>
            </a:r>
          </a:p>
          <a:p>
            <a:pPr eaLnBrk="1" hangingPunct="1">
              <a:lnSpc>
                <a:spcPct val="90000"/>
              </a:lnSpc>
            </a:pPr>
            <a:endParaRPr lang="es-ES_tradnl" smtClean="0"/>
          </a:p>
        </p:txBody>
      </p:sp>
      <p:pic>
        <p:nvPicPr>
          <p:cNvPr id="14340" name="Picture 7" descr="MCj028896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45125" y="1628775"/>
            <a:ext cx="2738438" cy="4032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Su teoría…</a:t>
            </a:r>
            <a:endParaRPr lang="es-ES_tradnl" smtClean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s-ES_tradnl" sz="2400" b="1" smtClean="0"/>
              <a:t>Adaptación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400" smtClean="0"/>
              <a:t>    Llamamos adaptación al esfuerzo cognoscitivo del organismo para hallar un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_tradnl" sz="2400" smtClean="0"/>
              <a:t>     equilibrio entre él mismo y su ambiente, es la tendencia del organismo a asimilar los nutrientes de su entorno y a modificarse internamente para poder adaptarse al ambiente. </a:t>
            </a:r>
          </a:p>
          <a:p>
            <a:pPr eaLnBrk="1" hangingPunct="1">
              <a:lnSpc>
                <a:spcPct val="90000"/>
              </a:lnSpc>
            </a:pPr>
            <a:endParaRPr lang="es-ES_tradnl" sz="2400" smtClean="0"/>
          </a:p>
        </p:txBody>
      </p:sp>
      <p:pic>
        <p:nvPicPr>
          <p:cNvPr id="15364" name="Picture 9" descr="Morgana+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56338">
            <a:off x="755650" y="1844675"/>
            <a:ext cx="3529013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Su teoría…</a:t>
            </a:r>
            <a:endParaRPr lang="es-ES_tradnl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_tradnl" sz="2400" smtClean="0"/>
              <a:t>La adaptación es efecto de dos procesos complementarios: la Asimilación y la Acomodación.</a:t>
            </a:r>
          </a:p>
          <a:p>
            <a:pPr eaLnBrk="1" hangingPunct="1"/>
            <a:r>
              <a:rPr lang="es-ES_tradnl" sz="2400" smtClean="0"/>
              <a:t>La asimilación se da cuando una persona se apropia del ambiente incorporándolo a su estructura.</a:t>
            </a:r>
          </a:p>
          <a:p>
            <a:pPr eaLnBrk="1" hangingPunct="1"/>
            <a:endParaRPr lang="es-ES_tradnl" sz="2400" smtClean="0"/>
          </a:p>
          <a:p>
            <a:pPr eaLnBrk="1" hangingPunct="1"/>
            <a:endParaRPr lang="es-ES_tradnl" sz="2400" smtClean="0"/>
          </a:p>
        </p:txBody>
      </p:sp>
      <p:sp>
        <p:nvSpPr>
          <p:cNvPr id="16388" name="Rectangle 5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s-ES_tradnl" sz="2400" smtClean="0"/>
              <a:t>La acomodación es entendida como la transformación de la estructura del sujeto ante la influencia del ambiente real y la imposibilidad de asimilarlo naturalmente, es propiamente la tendencia de nuestro esquema a ajustarse a la realidad.</a:t>
            </a:r>
          </a:p>
          <a:p>
            <a:pPr eaLnBrk="1" hangingPunct="1"/>
            <a:endParaRPr lang="es-ES_tradnl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mtClean="0"/>
              <a:t>Visto esquemáticamente:</a:t>
            </a:r>
            <a:endParaRPr lang="es-ES_tradnl" smtClean="0"/>
          </a:p>
        </p:txBody>
      </p:sp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755650" y="2060575"/>
            <a:ext cx="20875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Asimilación</a:t>
            </a:r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827088" y="3644900"/>
            <a:ext cx="1944687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Acomodación</a:t>
            </a: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2771775" y="2781300"/>
            <a:ext cx="28384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Adaptación</a:t>
            </a:r>
          </a:p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al</a:t>
            </a:r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 Black"/>
              </a:rPr>
              <a:t>medio</a:t>
            </a:r>
          </a:p>
        </p:txBody>
      </p:sp>
      <p:sp>
        <p:nvSpPr>
          <p:cNvPr id="17414" name="WordArt 8"/>
          <p:cNvSpPr>
            <a:spLocks noChangeArrowheads="1" noChangeShapeType="1" noTextEdit="1"/>
          </p:cNvSpPr>
          <p:nvPr/>
        </p:nvSpPr>
        <p:spPr bwMode="auto">
          <a:xfrm>
            <a:off x="5940425" y="2852738"/>
            <a:ext cx="2819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77402"/>
                </a:solidFill>
                <a:latin typeface="Arial Black"/>
              </a:rPr>
              <a:t>=</a:t>
            </a:r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 </a:t>
            </a:r>
            <a:r>
              <a:rPr lang="es-MX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77402"/>
                </a:solidFill>
                <a:latin typeface="Arial Black"/>
              </a:rPr>
              <a:t>Equilibrio</a:t>
            </a:r>
          </a:p>
        </p:txBody>
      </p:sp>
      <p:pic>
        <p:nvPicPr>
          <p:cNvPr id="17415" name="Picture 9" descr="MCj007881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3573463"/>
            <a:ext cx="25908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hangingPunct="1"/>
            <a:r>
              <a:rPr lang="es-ES_tradnl" sz="3200" dirty="0" smtClean="0"/>
              <a:t/>
            </a:r>
            <a:br>
              <a:rPr lang="es-ES_tradnl" sz="3200" dirty="0" smtClean="0"/>
            </a:br>
            <a:r>
              <a:rPr lang="es-ES_tradnl" sz="3200" dirty="0" smtClean="0"/>
              <a:t>LOS ESTADÍOS DEL</a:t>
            </a:r>
            <a:br>
              <a:rPr lang="es-ES_tradnl" sz="3200" dirty="0" smtClean="0"/>
            </a:br>
            <a:r>
              <a:rPr lang="es-ES_tradnl" sz="3200" dirty="0" smtClean="0"/>
              <a:t>DESAROLLO</a:t>
            </a:r>
            <a:r>
              <a:rPr lang="es-ES_tradnl" sz="4000" dirty="0" smtClean="0"/>
              <a:t/>
            </a:r>
            <a:br>
              <a:rPr lang="es-ES_tradnl" sz="4000" dirty="0" smtClean="0"/>
            </a:br>
            <a:endParaRPr lang="es-ES_tradnl" sz="4000" dirty="0" smtClean="0"/>
          </a:p>
        </p:txBody>
      </p:sp>
      <p:graphicFrame>
        <p:nvGraphicFramePr>
          <p:cNvPr id="59416" name="Group 24"/>
          <p:cNvGraphicFramePr>
            <a:graphicFrameLocks noGrp="1"/>
          </p:cNvGraphicFramePr>
          <p:nvPr>
            <p:ph type="tbl" idx="1"/>
          </p:nvPr>
        </p:nvGraphicFramePr>
        <p:xfrm>
          <a:off x="468313" y="1628775"/>
          <a:ext cx="8229600" cy="511333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303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1.- </a:t>
                      </a:r>
                      <a:r>
                        <a:rPr kumimoji="0" lang="es-ES_tradnl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Sensoriomotriz</a:t>
                      </a:r>
                      <a:endParaRPr kumimoji="0" lang="es-ES_trad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0-2 AÑOS</a:t>
                      </a:r>
                      <a:endParaRPr kumimoji="0" lang="es-ES_trad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Anterior al lenguaje. Regulaciones afectiva elementales y de las primeras fijaciones exteriores de la afectividad. El niño comienza a percibir (por ejemplo el biberón del pecho materno), adquiere los primeros hábitos, coordina la visión y la prensión, principia la inteligencia, se interesa por la novedad, interioriza objetos y coordina sus acciones poco a poco.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515" name="Picture 26" descr="20071001-pinky%2520brai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34575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inos_jugando_colegi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250" y="1572419"/>
            <a:ext cx="5905500" cy="4343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229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s-MX" sz="4000" smtClean="0">
                <a:solidFill>
                  <a:schemeClr val="tx1"/>
                </a:solidFill>
              </a:rPr>
              <a:t>ANÁLISIS DE ALGUNOS ESTUDIOSOS DEL DESARROLLO INFANTIL</a:t>
            </a:r>
            <a:endParaRPr lang="es-MX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85728"/>
            <a:ext cx="8143932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BASES TEÓRICAS </a:t>
            </a:r>
          </a:p>
          <a:p>
            <a:pPr algn="ctr"/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de la </a:t>
            </a:r>
            <a:r>
              <a:rPr lang="en-US" sz="54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práctica</a:t>
            </a:r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r>
              <a:rPr lang="en-US" sz="54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docente</a:t>
            </a:r>
            <a:r>
              <a:rPr lang="en-US" sz="5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</a:t>
            </a:r>
            <a:endParaRPr lang="en-US" sz="5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5" descr="Inteligenc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4392612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33375"/>
            <a:ext cx="8229600" cy="1143000"/>
          </a:xfrm>
        </p:spPr>
        <p:txBody>
          <a:bodyPr/>
          <a:lstStyle/>
          <a:p>
            <a:pPr algn="r" eaLnBrk="1" hangingPunct="1"/>
            <a:r>
              <a:rPr lang="es-MX" dirty="0" smtClean="0"/>
              <a:t>…</a:t>
            </a:r>
            <a:r>
              <a:rPr lang="es-MX" dirty="0" err="1" smtClean="0"/>
              <a:t>Estadíos</a:t>
            </a:r>
            <a:r>
              <a:rPr lang="es-MX" dirty="0" smtClean="0"/>
              <a:t> </a:t>
            </a:r>
            <a:endParaRPr lang="es-ES_tradnl" dirty="0" smtClean="0"/>
          </a:p>
        </p:txBody>
      </p:sp>
      <p:graphicFrame>
        <p:nvGraphicFramePr>
          <p:cNvPr id="61463" name="Group 2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5002149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665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2.- Preoperatorio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2-7 años</a:t>
                      </a:r>
                      <a:endParaRPr kumimoji="0" lang="es-ES_trad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Sentimientos interindividuales espontáneos, relaciones sociales de sumisión al adulto. El niño es egocéntrico, tiende a confundir el objeto por el signo que lo representa (cosas con cualidades vivientes a los ojos del niño), adquiere el lenguaje, punto de partida del pensamiento pues el niño explica lo que hace.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s-MX" dirty="0" smtClean="0"/>
              <a:t>... </a:t>
            </a:r>
            <a:r>
              <a:rPr lang="es-MX" dirty="0" err="1" smtClean="0"/>
              <a:t>Estadíos</a:t>
            </a:r>
            <a:endParaRPr lang="es-ES_tradnl" dirty="0" smtClean="0"/>
          </a:p>
        </p:txBody>
      </p:sp>
      <p:graphicFrame>
        <p:nvGraphicFramePr>
          <p:cNvPr id="63504" name="Group 1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47446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s-MX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.- Operaciones Concretas</a:t>
                      </a:r>
                      <a:endParaRPr kumimoji="0" lang="es-MX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7-11 años</a:t>
                      </a:r>
                      <a:endParaRPr kumimoji="0" lang="es-ES_trad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Operaciones intelectuales concretas,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sentimientos morales y sociales 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cooperación. Predomina el pensamiento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intuitivo y prelógico. El niño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manipula objetos para comprobar su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carácter reversible.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63" name="Picture 18" descr="perros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0350"/>
            <a:ext cx="18002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s-MX" dirty="0" smtClean="0"/>
              <a:t>... </a:t>
            </a:r>
            <a:r>
              <a:rPr lang="es-MX" dirty="0" err="1" smtClean="0"/>
              <a:t>Estadíos</a:t>
            </a:r>
            <a:endParaRPr lang="es-ES_tradnl" dirty="0" smtClean="0"/>
          </a:p>
        </p:txBody>
      </p:sp>
      <p:graphicFrame>
        <p:nvGraphicFramePr>
          <p:cNvPr id="65552" name="Group 16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620768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4.- Operaciones Formales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11-12 años en adelante</a:t>
                      </a:r>
                      <a:endParaRPr kumimoji="0" lang="es-ES_tradnl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Operaciones intelectuales abstractas,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formación de la personalidad, inserción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afectiva e intelectual en la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sociedad de los adultos. El niño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establece hipótesis y efectúa deducciones.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Culmina a lo largo de la adolescencia.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587" name="Picture 18" descr="mon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188913"/>
            <a:ext cx="27352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lue_Complex_by_LoSTsTaTioN"/>
          <p:cNvPicPr>
            <a:picLocks noChangeAspect="1" noChangeArrowheads="1"/>
          </p:cNvPicPr>
          <p:nvPr/>
        </p:nvPicPr>
        <p:blipFill>
          <a:blip r:embed="rId4" cstate="print">
            <a:lum bright="5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981075"/>
            <a:ext cx="7772400" cy="1470025"/>
          </a:xfrm>
          <a:noFill/>
        </p:spPr>
        <p:txBody>
          <a:bodyPr/>
          <a:lstStyle/>
          <a:p>
            <a:pPr algn="ctr"/>
            <a:r>
              <a:rPr lang="es-ES" sz="7200" b="1" dirty="0" smtClean="0">
                <a:latin typeface="Georgia" pitchFamily="18" charset="0"/>
              </a:rPr>
              <a:t>Cerrando</a:t>
            </a:r>
            <a:r>
              <a:rPr lang="es-ES" sz="4000" b="1" dirty="0" smtClean="0">
                <a:latin typeface="Georgia" pitchFamily="18" charset="0"/>
              </a:rPr>
              <a:t>…</a:t>
            </a:r>
            <a:endParaRPr lang="es-MX" sz="4000" b="1" dirty="0">
              <a:latin typeface="Georgia" pitchFamily="18" charset="0"/>
            </a:endParaRPr>
          </a:p>
        </p:txBody>
      </p:sp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132138" y="2565400"/>
          <a:ext cx="4535487" cy="3013075"/>
        </p:xfrm>
        <a:graphic>
          <a:graphicData uri="http://schemas.openxmlformats.org/presentationml/2006/ole">
            <p:oleObj spid="_x0000_s22534" name="Imagen" r:id="rId5" imgW="4349160" imgH="2889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2938" y="571480"/>
            <a:ext cx="5762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Gracias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atención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!!!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0562" y="4000504"/>
            <a:ext cx="38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chemeClr val="accent3"/>
                </a:solidFill>
                <a:effectLst/>
              </a:rPr>
              <a:t>Éxitoooo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!!!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480" y="3714752"/>
            <a:ext cx="5486400" cy="56673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s-MX" sz="3600" dirty="0" smtClean="0">
                <a:solidFill>
                  <a:srgbClr val="002060"/>
                </a:solidFill>
              </a:rPr>
              <a:t>Adán Tovar Yáñez</a:t>
            </a:r>
            <a:endParaRPr lang="es-MX" sz="3600" dirty="0">
              <a:solidFill>
                <a:srgbClr val="00206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1571604" y="571480"/>
            <a:ext cx="5629276" cy="3000396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3108" y="4572008"/>
            <a:ext cx="5486400" cy="1500198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smtClean="0">
                <a:solidFill>
                  <a:schemeClr val="tx2"/>
                </a:solidFill>
              </a:rPr>
              <a:t>Servicios educativos</a:t>
            </a:r>
          </a:p>
          <a:p>
            <a:pPr algn="ctr"/>
            <a:r>
              <a:rPr lang="es-MX" sz="2400" b="1" dirty="0" smtClean="0"/>
              <a:t>E-mail: adtoya10@hotmail.com</a:t>
            </a:r>
          </a:p>
          <a:p>
            <a:pPr algn="ctr"/>
            <a:endParaRPr lang="es-MX" sz="2000" b="1" dirty="0" smtClean="0"/>
          </a:p>
          <a:p>
            <a:pPr algn="just"/>
            <a:endParaRPr lang="es-MX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786182" y="5500702"/>
            <a:ext cx="50720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Gente</a:t>
            </a:r>
            <a:r>
              <a:rPr lang="en-US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con </a:t>
            </a:r>
            <a:r>
              <a:rPr lang="en-US" sz="3200" b="1" i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espíritu</a:t>
            </a:r>
            <a:r>
              <a:rPr lang="en-US" sz="32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superior</a:t>
            </a:r>
            <a:endParaRPr lang="en-US" sz="32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2" name="Picture 4" descr="http://tbn2.google.com/images?q=tbn:9gk6GpcPcRwrAM:http://www.smh.com.au/ffximage/2006/06/05/everest_wideweb__430x307,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571480"/>
            <a:ext cx="5643602" cy="2994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accent1"/>
                </a:solidFill>
              </a:rPr>
              <a:t>SERVICIOS QUE SE OFRECEN</a:t>
            </a:r>
            <a:endParaRPr lang="es-MX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357158" y="1357298"/>
            <a:ext cx="4040188" cy="762000"/>
          </a:xfrm>
        </p:spPr>
        <p:txBody>
          <a:bodyPr>
            <a:normAutofit fontScale="92500"/>
          </a:bodyPr>
          <a:lstStyle/>
          <a:p>
            <a:pPr algn="ctr"/>
            <a:r>
              <a:rPr lang="es-MX" b="1" dirty="0" smtClean="0">
                <a:solidFill>
                  <a:schemeClr val="tx2"/>
                </a:solidFill>
              </a:rPr>
              <a:t>1.- ASESORÍAS PARA: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285720" y="1928802"/>
            <a:ext cx="4040188" cy="4143404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La elaboración de Tesis.</a:t>
            </a:r>
          </a:p>
          <a:p>
            <a:r>
              <a:rPr lang="es-MX" dirty="0" smtClean="0"/>
              <a:t>Mejorar la expresión oral y escrita (redacción, ortografía, oratoria)</a:t>
            </a:r>
          </a:p>
          <a:p>
            <a:r>
              <a:rPr lang="es-MX" dirty="0" smtClean="0"/>
              <a:t>Elaborar  y pronunciar discursos.</a:t>
            </a:r>
          </a:p>
          <a:p>
            <a:r>
              <a:rPr lang="es-MX" dirty="0" smtClean="0"/>
              <a:t>Elaborar ensayos académicos.</a:t>
            </a:r>
          </a:p>
          <a:p>
            <a:r>
              <a:rPr lang="es-MX" dirty="0" smtClean="0"/>
              <a:t>Presentación de Conferencias.</a:t>
            </a:r>
          </a:p>
          <a:p>
            <a:endParaRPr lang="es-MX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643438" y="1214422"/>
            <a:ext cx="4041775" cy="762000"/>
          </a:xfrm>
        </p:spPr>
        <p:txBody>
          <a:bodyPr>
            <a:normAutofit fontScale="92500" lnSpcReduction="20000"/>
          </a:bodyPr>
          <a:lstStyle/>
          <a:p>
            <a:r>
              <a:rPr lang="es-MX" b="1" dirty="0" smtClean="0">
                <a:solidFill>
                  <a:schemeClr val="tx2"/>
                </a:solidFill>
              </a:rPr>
              <a:t>2.- CONFERENCIAS Y TALLERES EN:</a:t>
            </a:r>
            <a:endParaRPr lang="es-MX" b="1" dirty="0">
              <a:solidFill>
                <a:schemeClr val="tx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4643438" y="2000240"/>
            <a:ext cx="4041775" cy="4572032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/>
              <a:t>Desarrollo humano</a:t>
            </a:r>
          </a:p>
          <a:p>
            <a:r>
              <a:rPr lang="es-MX" dirty="0" smtClean="0"/>
              <a:t>Valores</a:t>
            </a:r>
          </a:p>
          <a:p>
            <a:r>
              <a:rPr lang="es-MX" dirty="0" smtClean="0"/>
              <a:t>Comunicación</a:t>
            </a:r>
          </a:p>
          <a:p>
            <a:r>
              <a:rPr lang="es-MX" dirty="0" smtClean="0"/>
              <a:t> Familia</a:t>
            </a:r>
          </a:p>
          <a:p>
            <a:r>
              <a:rPr lang="es-MX" dirty="0" smtClean="0"/>
              <a:t> Inteligencia Emocional</a:t>
            </a:r>
          </a:p>
          <a:p>
            <a:r>
              <a:rPr lang="es-MX" dirty="0" smtClean="0"/>
              <a:t>Educación</a:t>
            </a:r>
          </a:p>
          <a:p>
            <a:pPr algn="ctr">
              <a:buNone/>
            </a:pPr>
            <a:r>
              <a:rPr lang="es-MX" sz="2800" b="1" dirty="0" smtClean="0">
                <a:solidFill>
                  <a:schemeClr val="tx2"/>
                </a:solidFill>
              </a:rPr>
              <a:t>3.- MAESTRO DE CEREMONIAS:</a:t>
            </a:r>
          </a:p>
          <a:p>
            <a:pPr algn="just"/>
            <a:r>
              <a:rPr lang="es-MX" dirty="0" smtClean="0"/>
              <a:t>Conducción de programas</a:t>
            </a:r>
          </a:p>
          <a:p>
            <a:pPr algn="just"/>
            <a:r>
              <a:rPr lang="es-MX" dirty="0" smtClean="0"/>
              <a:t>Elaboración de programas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lue_Complex_by_LoSTsTaTioN"/>
          <p:cNvPicPr>
            <a:picLocks noChangeAspect="1" noChangeArrowheads="1"/>
          </p:cNvPicPr>
          <p:nvPr/>
        </p:nvPicPr>
        <p:blipFill>
          <a:blip r:embed="rId4" cstate="print">
            <a:lum bright="54000" contrast="-70000"/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Grp="1" noChangeArrowheads="1"/>
          </p:cNvSpPr>
          <p:nvPr>
            <p:ph type="subTitle" idx="4294967295"/>
          </p:nvPr>
        </p:nvSpPr>
        <p:spPr>
          <a:xfrm>
            <a:off x="928662" y="285728"/>
            <a:ext cx="7772400" cy="1200150"/>
          </a:xfrm>
          <a:noFill/>
        </p:spPr>
        <p:txBody>
          <a:bodyPr>
            <a:normAutofit/>
          </a:bodyPr>
          <a:lstStyle/>
          <a:p>
            <a:r>
              <a:rPr lang="es-ES" sz="6600" dirty="0" smtClean="0"/>
              <a:t>REFLEXIONANDO</a:t>
            </a:r>
            <a:endParaRPr lang="es-MX" sz="6600" dirty="0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900113" y="1125538"/>
          <a:ext cx="2114550" cy="1912937"/>
        </p:xfrm>
        <a:graphic>
          <a:graphicData uri="http://schemas.openxmlformats.org/presentationml/2006/ole">
            <p:oleObj spid="_x0000_s13318" name="Imagen" r:id="rId5" imgW="2704680" imgH="244764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2357422" y="1643050"/>
            <a:ext cx="545694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En 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qué</a:t>
            </a:r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n-US" sz="66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undamentas</a:t>
            </a:r>
            <a:endParaRPr lang="en-US" sz="66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7740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tu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práctica</a:t>
            </a:r>
            <a:endParaRPr lang="en-US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7740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6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docente</a:t>
            </a:r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7740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???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7740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formaticapat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856932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rgbClr val="FFC000"/>
                </a:solidFill>
              </a:rPr>
              <a:t>CUÁLES SON TUS</a:t>
            </a:r>
            <a:br>
              <a:rPr lang="es-MX" dirty="0" smtClean="0">
                <a:solidFill>
                  <a:srgbClr val="FFC000"/>
                </a:solidFill>
              </a:rPr>
            </a:br>
            <a:r>
              <a:rPr lang="es-MX" dirty="0" smtClean="0">
                <a:solidFill>
                  <a:srgbClr val="FFC000"/>
                </a:solidFill>
              </a:rPr>
              <a:t>ÁREAS POTENCIALES ???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>
                <a:solidFill>
                  <a:srgbClr val="FFC000"/>
                </a:solidFill>
              </a:rPr>
              <a:t>CONOCIMIENTO: Mi dominio de la materia.</a:t>
            </a:r>
          </a:p>
          <a:p>
            <a:r>
              <a:rPr lang="es-MX" dirty="0" smtClean="0"/>
              <a:t>CONCEPTUAL: Mi idea educativa.</a:t>
            </a:r>
          </a:p>
          <a:p>
            <a:r>
              <a:rPr lang="es-MX" dirty="0" smtClean="0">
                <a:solidFill>
                  <a:srgbClr val="FFC000"/>
                </a:solidFill>
              </a:rPr>
              <a:t>METODOLOGÍA: Mis procesos de E-A</a:t>
            </a:r>
          </a:p>
          <a:p>
            <a:r>
              <a:rPr lang="es-MX" dirty="0" smtClean="0"/>
              <a:t>RELACIONAL: Mis interacciones.</a:t>
            </a:r>
          </a:p>
          <a:p>
            <a:r>
              <a:rPr lang="es-MX" dirty="0" smtClean="0">
                <a:solidFill>
                  <a:srgbClr val="FFC000"/>
                </a:solidFill>
              </a:rPr>
              <a:t>PERSONAL: Mis </a:t>
            </a:r>
            <a:r>
              <a:rPr lang="es-MX" i="1" dirty="0" smtClean="0">
                <a:solidFill>
                  <a:srgbClr val="FFC000"/>
                </a:solidFill>
              </a:rPr>
              <a:t>autos</a:t>
            </a:r>
            <a:r>
              <a:rPr lang="es-MX" dirty="0" smtClean="0">
                <a:solidFill>
                  <a:srgbClr val="FFC000"/>
                </a:solidFill>
              </a:rPr>
              <a:t> …</a:t>
            </a:r>
          </a:p>
          <a:p>
            <a:endParaRPr lang="es-MX" dirty="0"/>
          </a:p>
        </p:txBody>
      </p:sp>
      <p:pic>
        <p:nvPicPr>
          <p:cNvPr id="6" name="Content Placeholder 5" descr="Union de Varones 1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71612"/>
            <a:ext cx="403860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Union de Varones 157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6326" b="16326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4643446"/>
            <a:ext cx="8629680" cy="1571636"/>
          </a:xfrm>
        </p:spPr>
        <p:txBody>
          <a:bodyPr>
            <a:noAutofit/>
          </a:bodyPr>
          <a:lstStyle/>
          <a:p>
            <a:pPr algn="ctr"/>
            <a:r>
              <a:rPr lang="es-MX" sz="4800" dirty="0" smtClean="0"/>
              <a:t>ATRÉVETE  A SER  DIFERENTE !!!!</a:t>
            </a:r>
            <a:endParaRPr lang="es-MX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illas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347" y="1571612"/>
            <a:ext cx="8353707" cy="3929090"/>
          </a:xfrm>
        </p:spPr>
      </p:pic>
      <p:sp>
        <p:nvSpPr>
          <p:cNvPr id="8" name="TextBox 7"/>
          <p:cNvSpPr txBox="1"/>
          <p:nvPr/>
        </p:nvSpPr>
        <p:spPr>
          <a:xfrm>
            <a:off x="1214414" y="785794"/>
            <a:ext cx="6858048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TODOS CABEN…</a:t>
            </a:r>
            <a:endParaRPr lang="es-MX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algn="ctr"/>
            <a:r>
              <a:rPr lang="es-MX" dirty="0" smtClean="0"/>
              <a:t>BASES PSICOLÓGICAS</a:t>
            </a:r>
            <a:endParaRPr lang="es-MX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s-MX" sz="2800" b="1" dirty="0" smtClean="0"/>
              <a:t>La perspectiva de ERIKSON</a:t>
            </a:r>
            <a:endParaRPr lang="es-MX" sz="28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solidFill>
            <a:srgbClr val="002060"/>
          </a:solidFill>
        </p:spPr>
        <p:txBody>
          <a:bodyPr>
            <a:normAutofit fontScale="92500" lnSpcReduction="20000"/>
          </a:bodyPr>
          <a:lstStyle/>
          <a:p>
            <a:r>
              <a:rPr lang="es-MX" sz="2800" b="1" dirty="0" smtClean="0"/>
              <a:t>Todos los niños poseen…</a:t>
            </a:r>
            <a:endParaRPr lang="es-MX" sz="2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solidFill>
            <a:srgbClr val="92D050"/>
          </a:solidFill>
        </p:spPr>
        <p:txBody>
          <a:bodyPr/>
          <a:lstStyle/>
          <a:p>
            <a:pPr algn="ctr">
              <a:buNone/>
            </a:pPr>
            <a:r>
              <a:rPr lang="es-MX" dirty="0" smtClean="0"/>
              <a:t>“Una personalidad ha poder controlar eficazmente el medio que le es propio, dar prueba de cierta unidad personal y ser capaz de aprehender correctamente tanto su propio ser como el mundo”</a:t>
            </a:r>
            <a:endParaRPr lang="es-MX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s-MX" dirty="0" smtClean="0"/>
              <a:t>Una herencia personal…</a:t>
            </a:r>
          </a:p>
          <a:p>
            <a:r>
              <a:rPr lang="es-MX" dirty="0" smtClean="0"/>
              <a:t>Un potencial que reposa en su inmadurez, pero que se irá desarrollando…</a:t>
            </a:r>
          </a:p>
          <a:p>
            <a:r>
              <a:rPr lang="es-MX" dirty="0" smtClean="0"/>
              <a:t>Unas necesidades que se irán cubriendo a través de sus esquemas motores…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niña alberca de pelota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571612"/>
            <a:ext cx="3333750" cy="3333750"/>
          </a:xfrm>
          <a:ln>
            <a:solidFill>
              <a:srgbClr val="002060"/>
            </a:solidFill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s-MX" dirty="0" smtClean="0"/>
              <a:t>ÉRIKSON considera que…</a:t>
            </a:r>
            <a:endParaRPr lang="es-MX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4286256"/>
            <a:ext cx="4041775" cy="1885944"/>
          </a:xfrm>
          <a:solidFill>
            <a:srgbClr val="00206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MX" dirty="0" smtClean="0"/>
              <a:t>El PROPÓSITO es la búsqueda de la AUTONOMÍA</a:t>
            </a:r>
            <a:endParaRPr lang="es-MX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solidFill>
            <a:srgbClr val="FFFF00"/>
          </a:solidFill>
        </p:spPr>
        <p:txBody>
          <a:bodyPr>
            <a:normAutofit lnSpcReduction="10000"/>
          </a:bodyPr>
          <a:lstStyle/>
          <a:p>
            <a:r>
              <a:rPr lang="es-MX" dirty="0" smtClean="0"/>
              <a:t>El educador no opera en una tierra virgen.</a:t>
            </a:r>
          </a:p>
          <a:p>
            <a:r>
              <a:rPr lang="es-MX" dirty="0" smtClean="0"/>
              <a:t>Hacia los primeros tres años el YO está en vías de elaboración (3-6 años: egocentrismo)</a:t>
            </a:r>
          </a:p>
          <a:p>
            <a:r>
              <a:rPr lang="es-MX" dirty="0" smtClean="0"/>
              <a:t>La personalidad es la suma de elementos socioculturales, psicológicos y biológicos.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754</Words>
  <Application>Microsoft Office PowerPoint</Application>
  <PresentationFormat>Presentación en pantalla (4:3)</PresentationFormat>
  <Paragraphs>156</Paragraphs>
  <Slides>26</Slides>
  <Notes>26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Concourse</vt:lpstr>
      <vt:lpstr>Imagen</vt:lpstr>
      <vt:lpstr>Adán Tovar Yáñez </vt:lpstr>
      <vt:lpstr>ANÁLISIS DE ALGUNOS ESTUDIOSOS DEL DESARROLLO INFANTIL</vt:lpstr>
      <vt:lpstr>Diapositiva 3</vt:lpstr>
      <vt:lpstr>Diapositiva 4</vt:lpstr>
      <vt:lpstr>CUÁLES SON TUS ÁREAS POTENCIALES ???</vt:lpstr>
      <vt:lpstr>ATRÉVETE  A SER  DIFERENTE !!!!</vt:lpstr>
      <vt:lpstr>Diapositiva 7</vt:lpstr>
      <vt:lpstr>BASES PSICOLÓGICAS</vt:lpstr>
      <vt:lpstr>Diapositiva 9</vt:lpstr>
      <vt:lpstr>ETAPAS DEL DESARROLLO PSICOSOCIAL </vt:lpstr>
      <vt:lpstr>Diapositiva 11</vt:lpstr>
      <vt:lpstr>ES TUYO???</vt:lpstr>
      <vt:lpstr>Cuando se supera  EL EGOCENTRISMO…(6-12 años)</vt:lpstr>
      <vt:lpstr>JEAN PIAGET</vt:lpstr>
      <vt:lpstr>Su teoría aplicada a la educación</vt:lpstr>
      <vt:lpstr>Su teoría…</vt:lpstr>
      <vt:lpstr>Su teoría…</vt:lpstr>
      <vt:lpstr>Visto esquemáticamente:</vt:lpstr>
      <vt:lpstr> LOS ESTADÍOS DEL DESAROLLO </vt:lpstr>
      <vt:lpstr>…Estadíos </vt:lpstr>
      <vt:lpstr>... Estadíos</vt:lpstr>
      <vt:lpstr>... Estadíos</vt:lpstr>
      <vt:lpstr>Cerrando…</vt:lpstr>
      <vt:lpstr>Diapositiva 24</vt:lpstr>
      <vt:lpstr>Adán Tovar Yáñez</vt:lpstr>
      <vt:lpstr>SERVICIOS QUE SE OFRECEN</vt:lpstr>
    </vt:vector>
  </TitlesOfParts>
  <Company>The houze!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RELACIONES HUMANAS</dc:title>
  <dc:creator>Bj</dc:creator>
  <cp:lastModifiedBy>Usuario</cp:lastModifiedBy>
  <cp:revision>53</cp:revision>
  <dcterms:created xsi:type="dcterms:W3CDTF">2007-03-16T20:48:27Z</dcterms:created>
  <dcterms:modified xsi:type="dcterms:W3CDTF">2011-09-11T03:34:24Z</dcterms:modified>
</cp:coreProperties>
</file>