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01736-EB20-4D5B-8449-DBE4A3E5AD43}" type="datetimeFigureOut">
              <a:rPr lang="es-MX" smtClean="0"/>
              <a:t>22/04/2015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5CA40-6EEF-4777-924D-95444B1988C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5CA40-6EEF-4777-924D-95444B1988C3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5CA40-6EEF-4777-924D-95444B1988C3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5CA40-6EEF-4777-924D-95444B1988C3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5CA40-6EEF-4777-924D-95444B1988C3}" type="slidenum">
              <a:rPr lang="es-MX" smtClean="0"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5CA40-6EEF-4777-924D-95444B1988C3}" type="slidenum">
              <a:rPr lang="es-MX" smtClean="0"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5CA40-6EEF-4777-924D-95444B1988C3}" type="slidenum">
              <a:rPr lang="es-MX" smtClean="0"/>
              <a:t>6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F7B1-EC73-49EE-A600-C050D6530D4D}" type="datetimeFigureOut">
              <a:rPr lang="es-MX" smtClean="0"/>
              <a:t>22/04/2015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654A-D73C-4BC4-B6D6-7EEA4D584D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F7B1-EC73-49EE-A600-C050D6530D4D}" type="datetimeFigureOut">
              <a:rPr lang="es-MX" smtClean="0"/>
              <a:t>22/04/2015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654A-D73C-4BC4-B6D6-7EEA4D584D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F7B1-EC73-49EE-A600-C050D6530D4D}" type="datetimeFigureOut">
              <a:rPr lang="es-MX" smtClean="0"/>
              <a:t>22/04/2015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654A-D73C-4BC4-B6D6-7EEA4D584D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F7B1-EC73-49EE-A600-C050D6530D4D}" type="datetimeFigureOut">
              <a:rPr lang="es-MX" smtClean="0"/>
              <a:t>22/04/2015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654A-D73C-4BC4-B6D6-7EEA4D584D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F7B1-EC73-49EE-A600-C050D6530D4D}" type="datetimeFigureOut">
              <a:rPr lang="es-MX" smtClean="0"/>
              <a:t>22/04/2015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654A-D73C-4BC4-B6D6-7EEA4D584D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F7B1-EC73-49EE-A600-C050D6530D4D}" type="datetimeFigureOut">
              <a:rPr lang="es-MX" smtClean="0"/>
              <a:t>22/04/2015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654A-D73C-4BC4-B6D6-7EEA4D584D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F7B1-EC73-49EE-A600-C050D6530D4D}" type="datetimeFigureOut">
              <a:rPr lang="es-MX" smtClean="0"/>
              <a:t>22/04/2015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654A-D73C-4BC4-B6D6-7EEA4D584D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F7B1-EC73-49EE-A600-C050D6530D4D}" type="datetimeFigureOut">
              <a:rPr lang="es-MX" smtClean="0"/>
              <a:t>22/04/2015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654A-D73C-4BC4-B6D6-7EEA4D584D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F7B1-EC73-49EE-A600-C050D6530D4D}" type="datetimeFigureOut">
              <a:rPr lang="es-MX" smtClean="0"/>
              <a:t>22/04/2015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654A-D73C-4BC4-B6D6-7EEA4D584D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F7B1-EC73-49EE-A600-C050D6530D4D}" type="datetimeFigureOut">
              <a:rPr lang="es-MX" smtClean="0"/>
              <a:t>22/04/2015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654A-D73C-4BC4-B6D6-7EEA4D584D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F7B1-EC73-49EE-A600-C050D6530D4D}" type="datetimeFigureOut">
              <a:rPr lang="es-MX" smtClean="0"/>
              <a:t>22/04/2015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654A-D73C-4BC4-B6D6-7EEA4D584D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F7B1-EC73-49EE-A600-C050D6530D4D}" type="datetimeFigureOut">
              <a:rPr lang="es-MX" smtClean="0"/>
              <a:t>22/04/2015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8654A-D73C-4BC4-B6D6-7EEA4D584DF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 EDUCACIÓN DE LOS NIÑOS PEQUEÑOS EN ACCIÓN.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Mary </a:t>
            </a:r>
            <a:r>
              <a:rPr lang="es-MX" dirty="0" err="1" smtClean="0"/>
              <a:t>Hohmann</a:t>
            </a:r>
            <a:endParaRPr lang="es-MX" dirty="0" smtClean="0"/>
          </a:p>
          <a:p>
            <a:r>
              <a:rPr lang="es-MX" dirty="0" smtClean="0"/>
              <a:t>David </a:t>
            </a:r>
            <a:r>
              <a:rPr lang="es-MX" dirty="0" err="1" smtClean="0"/>
              <a:t>Weikart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122068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Los niños preescolares tienen una poderosa motivación para comunicarse con los demás por medio de la conversación. Asimismo, disfrutan tareas profundamente didácticas como “escribir” y “leer” en sus propias formas particulares.</a:t>
            </a:r>
            <a:endParaRPr lang="es-MX" dirty="0"/>
          </a:p>
        </p:txBody>
      </p:sp>
      <p:pic>
        <p:nvPicPr>
          <p:cNvPr id="7" name="6 Marcador de posición de imagen" descr="educación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17949" b="17949"/>
          <a:stretch>
            <a:fillRect/>
          </a:stretch>
        </p:blipFill>
        <p:spPr>
          <a:xfrm>
            <a:off x="1792288" y="836711"/>
            <a:ext cx="5299992" cy="331236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3688" y="4365104"/>
            <a:ext cx="5486400" cy="151216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Nosotros somos los creadores del significado –todos y cada uno de nosotros: niños, padres y maestros. Una parte esencial del ser humano es la de tratar de darles sentido a los acontecimientos, construir relatos y compartirlos con otros a través del lenguaje y la escritura.</a:t>
            </a:r>
            <a:endParaRPr lang="es-MX" dirty="0"/>
          </a:p>
        </p:txBody>
      </p:sp>
      <p:pic>
        <p:nvPicPr>
          <p:cNvPr id="5" name="4 Marcador de posición de imagen" descr="características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16893" b="16893"/>
          <a:stretch>
            <a:fillRect/>
          </a:stretch>
        </p:blipFill>
        <p:spPr>
          <a:xfrm>
            <a:off x="1792288" y="612775"/>
            <a:ext cx="5299992" cy="3536305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r"/>
            <a:endParaRPr lang="es-MX" dirty="0" smtClean="0"/>
          </a:p>
          <a:p>
            <a:pPr algn="r"/>
            <a:endParaRPr lang="es-MX" dirty="0"/>
          </a:p>
          <a:p>
            <a:pPr algn="r"/>
            <a:r>
              <a:rPr lang="es-MX" dirty="0" smtClean="0"/>
              <a:t>Gordon </a:t>
            </a:r>
            <a:r>
              <a:rPr lang="es-MX" dirty="0" err="1" smtClean="0"/>
              <a:t>Wella</a:t>
            </a:r>
            <a:r>
              <a:rPr lang="es-MX" dirty="0" smtClean="0"/>
              <a:t>, 1986.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s-MX" dirty="0" smtClean="0"/>
              <a:t>Registro de Observación en los Niños</a:t>
            </a:r>
            <a:br>
              <a:rPr lang="es-MX" dirty="0" smtClean="0"/>
            </a:br>
            <a:r>
              <a:rPr lang="es-MX" sz="3200" i="1" dirty="0" smtClean="0"/>
              <a:t>Experiencias clave.</a:t>
            </a:r>
            <a:br>
              <a:rPr lang="es-MX" sz="3200" i="1" dirty="0" smtClean="0"/>
            </a:b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es-MX" b="1" i="1" u="sng" dirty="0" smtClean="0"/>
              <a:t>LENGUAJE Y LECTOESCRITURA:</a:t>
            </a:r>
          </a:p>
          <a:p>
            <a:r>
              <a:rPr lang="es-MX" dirty="0" smtClean="0"/>
              <a:t>Hablar con otros acerca de experiencias personalmente significativas. (“Los canguros no necesitan bolsas”. Dice Olga, mientras se quita los guantes y los guarda en los bolsillos de su abrigo. “Porque tienen bolsas en el estómago de su mamá.”)</a:t>
            </a:r>
          </a:p>
          <a:p>
            <a:r>
              <a:rPr lang="es-MX" dirty="0" smtClean="0"/>
              <a:t>Describir objetos, sucesos y relaciones.(Daniel le cuenta a </a:t>
            </a:r>
            <a:r>
              <a:rPr lang="es-MX" dirty="0" err="1" smtClean="0"/>
              <a:t>Beth</a:t>
            </a:r>
            <a:r>
              <a:rPr lang="es-MX" dirty="0" smtClean="0"/>
              <a:t> cómo le pega a la pelota:”¡Sólo la sostengo en la mano y </a:t>
            </a:r>
            <a:r>
              <a:rPr lang="es-MX" dirty="0" err="1" smtClean="0"/>
              <a:t>uuack</a:t>
            </a:r>
            <a:r>
              <a:rPr lang="es-MX" dirty="0" smtClean="0"/>
              <a:t>!”. Después le pega a la pelota para demostrarlo.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/>
          <a:lstStyle/>
          <a:p>
            <a:r>
              <a:rPr lang="es-MX" dirty="0" smtClean="0"/>
              <a:t>Divertirse con el lenguaje: escuchar cuentos y poemas, inventar cuentos y rimas.(Teo está jugando en una tina con granos de café molidos. Le dice a </a:t>
            </a:r>
            <a:r>
              <a:rPr lang="es-MX" dirty="0" err="1" smtClean="0"/>
              <a:t>Beth</a:t>
            </a:r>
            <a:r>
              <a:rPr lang="es-MX" dirty="0" smtClean="0"/>
              <a:t>, una maestra que está cerca: “Hice un pastel de café. ¿Entendiste? Un pastel de café. ¡¿No es divertido?!”)</a:t>
            </a:r>
          </a:p>
          <a:p>
            <a:r>
              <a:rPr lang="es-MX" dirty="0" smtClean="0"/>
              <a:t>Escribir de diversas formas: dibujar, garabatear, figuras parecidas a letras, inventar escrituras, métodos y formas convencionales.(Aurora escribe muchas A en un sobre. “La A es mi letra favorita”, dice.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es-MX" dirty="0" smtClean="0"/>
              <a:t>Leer en diversas formas: leer libros de cuentos, señales y símbolos, la escritura propia.(Daniel garabatea una nota para Carolina y la “lee”: “Te voy a regalar un bebé para el agua y unos patines”.</a:t>
            </a:r>
          </a:p>
          <a:p>
            <a:r>
              <a:rPr lang="es-MX" dirty="0" smtClean="0"/>
              <a:t>Dictado de historias.(Jaime se pega una etiqueta en la camisa en el periodo de trabajo y le pide a </a:t>
            </a:r>
            <a:r>
              <a:rPr lang="es-MX" dirty="0" err="1" smtClean="0"/>
              <a:t>Betsy</a:t>
            </a:r>
            <a:r>
              <a:rPr lang="es-MX" dirty="0" smtClean="0"/>
              <a:t>, su maestra, que le escriba en ella: “Yo soy el rey de los perritos”.</a:t>
            </a:r>
          </a:p>
          <a:p>
            <a:endParaRPr lang="es-MX" dirty="0"/>
          </a:p>
          <a:p>
            <a:pPr algn="r">
              <a:buNone/>
            </a:pPr>
            <a:r>
              <a:rPr lang="es-MX" sz="2400" i="1" dirty="0" smtClean="0"/>
              <a:t>Anotar sugerencias para los adultos en cada aspecto </a:t>
            </a:r>
            <a:r>
              <a:rPr lang="es-MX" sz="2400" i="1" smtClean="0"/>
              <a:t>a evaluar.</a:t>
            </a:r>
            <a:endParaRPr lang="es-MX" sz="24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398</Words>
  <Application>Microsoft Office PowerPoint</Application>
  <PresentationFormat>Presentación en pantalla (4:3)</PresentationFormat>
  <Paragraphs>24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LA EDUCACIÓN DE LOS NIÑOS PEQUEÑOS EN ACCIÓN.</vt:lpstr>
      <vt:lpstr>Los niños preescolares tienen una poderosa motivación para comunicarse con los demás por medio de la conversación. Asimismo, disfrutan tareas profundamente didácticas como “escribir” y “leer” en sus propias formas particulares.</vt:lpstr>
      <vt:lpstr>Nosotros somos los creadores del significado –todos y cada uno de nosotros: niños, padres y maestros. Una parte esencial del ser humano es la de tratar de darles sentido a los acontecimientos, construir relatos y compartirlos con otros a través del lenguaje y la escritura.</vt:lpstr>
      <vt:lpstr>Registro de Observación en los Niños Experiencias clave. 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EDUCACIÓN DE LOS NIÑOS PEQUEÑOS EN ACCIÓN.</dc:title>
  <dc:creator>Mayra</dc:creator>
  <cp:lastModifiedBy>Mayra</cp:lastModifiedBy>
  <cp:revision>6</cp:revision>
  <dcterms:created xsi:type="dcterms:W3CDTF">2015-04-22T14:54:34Z</dcterms:created>
  <dcterms:modified xsi:type="dcterms:W3CDTF">2015-04-22T15:30:09Z</dcterms:modified>
</cp:coreProperties>
</file>