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7F73-8287-4522-BD23-E80C4B36D650}" type="datetimeFigureOut">
              <a:rPr lang="es-ES" smtClean="0"/>
              <a:t>14/06/2016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C90B-116D-4D81-9285-1478E1CEC3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0375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7F73-8287-4522-BD23-E80C4B36D650}" type="datetimeFigureOut">
              <a:rPr lang="es-ES" smtClean="0"/>
              <a:t>14/06/2016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C90B-116D-4D81-9285-1478E1CEC3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331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7F73-8287-4522-BD23-E80C4B36D650}" type="datetimeFigureOut">
              <a:rPr lang="es-ES" smtClean="0"/>
              <a:t>14/06/2016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C90B-116D-4D81-9285-1478E1CEC3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888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7F73-8287-4522-BD23-E80C4B36D650}" type="datetimeFigureOut">
              <a:rPr lang="es-ES" smtClean="0"/>
              <a:t>14/06/2016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C90B-116D-4D81-9285-1478E1CEC3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777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7F73-8287-4522-BD23-E80C4B36D650}" type="datetimeFigureOut">
              <a:rPr lang="es-ES" smtClean="0"/>
              <a:t>14/06/2016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C90B-116D-4D81-9285-1478E1CEC3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14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7F73-8287-4522-BD23-E80C4B36D650}" type="datetimeFigureOut">
              <a:rPr lang="es-ES" smtClean="0"/>
              <a:t>14/06/2016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C90B-116D-4D81-9285-1478E1CEC3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6068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7F73-8287-4522-BD23-E80C4B36D650}" type="datetimeFigureOut">
              <a:rPr lang="es-ES" smtClean="0"/>
              <a:t>14/06/2016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C90B-116D-4D81-9285-1478E1CEC3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479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7F73-8287-4522-BD23-E80C4B36D650}" type="datetimeFigureOut">
              <a:rPr lang="es-ES" smtClean="0"/>
              <a:t>14/06/2016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C90B-116D-4D81-9285-1478E1CEC3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3904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7F73-8287-4522-BD23-E80C4B36D650}" type="datetimeFigureOut">
              <a:rPr lang="es-ES" smtClean="0"/>
              <a:t>14/06/2016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C90B-116D-4D81-9285-1478E1CEC3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166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7F73-8287-4522-BD23-E80C4B36D650}" type="datetimeFigureOut">
              <a:rPr lang="es-ES" smtClean="0"/>
              <a:t>14/06/2016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C90B-116D-4D81-9285-1478E1CEC3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8911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7F73-8287-4522-BD23-E80C4B36D650}" type="datetimeFigureOut">
              <a:rPr lang="es-ES" smtClean="0"/>
              <a:t>14/06/2016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C90B-116D-4D81-9285-1478E1CEC3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486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87F73-8287-4522-BD23-E80C4B36D650}" type="datetimeFigureOut">
              <a:rPr lang="es-ES" smtClean="0"/>
              <a:t>14/06/2016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9C90B-116D-4D81-9285-1478E1CEC3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111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404665"/>
            <a:ext cx="7270576" cy="576063"/>
          </a:xfrm>
        </p:spPr>
        <p:txBody>
          <a:bodyPr>
            <a:normAutofit/>
          </a:bodyPr>
          <a:lstStyle/>
          <a:p>
            <a:r>
              <a:rPr lang="es-ES_tradnl" sz="1600" dirty="0" smtClean="0"/>
              <a:t>Tercera unidad  </a:t>
            </a:r>
            <a:endParaRPr lang="es-ES" sz="1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416824" cy="4680520"/>
          </a:xfrm>
        </p:spPr>
        <p:txBody>
          <a:bodyPr>
            <a:normAutofit fontScale="25000" lnSpcReduction="20000"/>
          </a:bodyPr>
          <a:lstStyle/>
          <a:p>
            <a:r>
              <a:rPr lang="es-ES" sz="5600" b="1" i="1" dirty="0"/>
              <a:t>Clima necesario para que exista un buen </a:t>
            </a:r>
            <a:r>
              <a:rPr lang="es-ES" sz="5600" b="1" i="1" dirty="0" smtClean="0"/>
              <a:t>aprendizaje</a:t>
            </a:r>
          </a:p>
          <a:p>
            <a:r>
              <a:rPr lang="es-ES_tradnl" sz="1600" b="1" i="1" dirty="0" smtClean="0"/>
              <a:t>                           </a:t>
            </a:r>
          </a:p>
          <a:p>
            <a:pPr algn="just"/>
            <a:r>
              <a:rPr lang="es-ES_tradnl" sz="5600" b="1" i="1" dirty="0" smtClean="0"/>
              <a:t>Depende : </a:t>
            </a:r>
            <a:r>
              <a:rPr lang="es-ES" sz="5600" dirty="0" smtClean="0"/>
              <a:t>aceptación</a:t>
            </a:r>
            <a:r>
              <a:rPr lang="es-ES" sz="5600" dirty="0"/>
              <a:t>, confianza, respeto </a:t>
            </a:r>
            <a:r>
              <a:rPr lang="es-ES" sz="5600" dirty="0" smtClean="0"/>
              <a:t>sinceridad  del salón de </a:t>
            </a:r>
            <a:r>
              <a:rPr lang="es-ES_tradnl" sz="5600" b="1" i="1" dirty="0" smtClean="0"/>
              <a:t> clases , del la autoestima que  el tenga de si mismo. </a:t>
            </a:r>
          </a:p>
          <a:p>
            <a:pPr algn="just"/>
            <a:r>
              <a:rPr lang="es-ES_tradnl" sz="5600" b="1" i="1" dirty="0" smtClean="0"/>
              <a:t>El docente , </a:t>
            </a:r>
            <a:r>
              <a:rPr lang="es-ES" sz="5600" b="1" dirty="0" smtClean="0"/>
              <a:t>aparte </a:t>
            </a:r>
            <a:r>
              <a:rPr lang="es-ES" sz="5600" b="1" dirty="0"/>
              <a:t>del trabajo bien hecho qué se debe reconocer en los alumnos</a:t>
            </a:r>
            <a:r>
              <a:rPr lang="es-ES_tradnl" sz="5600" b="1" i="1" dirty="0" smtClean="0"/>
              <a:t> con alunas características  especiales o con diferentes competencias debe estar muy atento a  los </a:t>
            </a:r>
            <a:r>
              <a:rPr lang="es-ES" sz="5600" dirty="0" smtClean="0"/>
              <a:t>esfuerzos  realizadas  </a:t>
            </a:r>
            <a:r>
              <a:rPr lang="es-ES_tradnl" sz="5600" b="1" i="1" dirty="0" smtClean="0"/>
              <a:t>por cada uno de sus alumnos es una tarea ardua estar evaluando diferentes procesos de cada alumno pero eso es lo correcto. </a:t>
            </a:r>
          </a:p>
          <a:p>
            <a:pPr algn="just"/>
            <a:r>
              <a:rPr lang="es-ES" sz="5600" b="1" dirty="0"/>
              <a:t>Crear un ambiente motivador que genere el auto concepto positivo de los alumnos, la confianza en su propia competencia para enfrentarse a los retos que se presenten en </a:t>
            </a:r>
            <a:r>
              <a:rPr lang="es-ES" sz="5600" b="1" dirty="0" smtClean="0"/>
              <a:t>clase para esa es la tarea ardua </a:t>
            </a:r>
            <a:r>
              <a:rPr lang="es-ES" sz="5600" dirty="0" smtClean="0"/>
              <a:t> </a:t>
            </a:r>
            <a:r>
              <a:rPr lang="es-ES" sz="5600" dirty="0"/>
              <a:t>del profesorado</a:t>
            </a:r>
            <a:r>
              <a:rPr lang="es-ES_tradnl" sz="5600" b="1" i="1" dirty="0" smtClean="0"/>
              <a:t> .</a:t>
            </a:r>
          </a:p>
          <a:p>
            <a:pPr algn="just"/>
            <a:r>
              <a:rPr lang="es-ES" sz="5600" b="1" dirty="0"/>
              <a:t>Este tipo de evaluaciones no ayudan en lo absoluto a mejorar el autoimagen de todos aquellos alumnos que a pesar del esfuerzo realizado, no consiguen lograr los objetivos o superar a la media de la </a:t>
            </a:r>
            <a:r>
              <a:rPr lang="es-ES" sz="5600" b="1" dirty="0" smtClean="0"/>
              <a:t>clase es una realidad que se da día a día en nuestras aulas sin embargo  nuestra tarea es crear   situaciones didácticas ,planeaciones , proyectos  </a:t>
            </a:r>
            <a:r>
              <a:rPr lang="es-ES" sz="5600" dirty="0" smtClean="0"/>
              <a:t>basados  </a:t>
            </a:r>
            <a:r>
              <a:rPr lang="es-ES" sz="5600" dirty="0"/>
              <a:t>en el aprendizaje</a:t>
            </a:r>
            <a:r>
              <a:rPr lang="es-ES" sz="5600" b="1" dirty="0" smtClean="0"/>
              <a:t>  para la vida</a:t>
            </a:r>
          </a:p>
          <a:p>
            <a:pPr algn="just"/>
            <a:r>
              <a:rPr lang="es-ES" sz="5600" b="1" i="1" dirty="0" smtClean="0"/>
              <a:t>Los </a:t>
            </a:r>
            <a:r>
              <a:rPr lang="es-ES" sz="5600" b="1" dirty="0" smtClean="0"/>
              <a:t> aprendizajes, se </a:t>
            </a:r>
            <a:r>
              <a:rPr lang="es-ES" sz="5600" b="1" dirty="0"/>
              <a:t>potencia cuando las atenciones se </a:t>
            </a:r>
            <a:r>
              <a:rPr lang="es-ES" sz="5600" b="1" dirty="0" smtClean="0"/>
              <a:t>estimula  mediante </a:t>
            </a:r>
            <a:r>
              <a:rPr lang="es-ES" sz="5600" dirty="0"/>
              <a:t>actitud , </a:t>
            </a:r>
            <a:r>
              <a:rPr lang="es-ES" sz="5600" dirty="0" smtClean="0"/>
              <a:t>valores, aprendidos en casa y consolidados en las alúas.</a:t>
            </a:r>
          </a:p>
          <a:p>
            <a:pPr algn="just"/>
            <a:r>
              <a:rPr lang="es-ES" sz="5600" dirty="0" smtClean="0"/>
              <a:t> </a:t>
            </a:r>
            <a:r>
              <a:rPr lang="es-ES_tradnl" sz="5600" b="1" i="1" dirty="0" smtClean="0"/>
              <a:t>							</a:t>
            </a:r>
            <a:r>
              <a:rPr lang="es-ES" sz="5600" dirty="0" smtClean="0">
                <a:effectLst/>
              </a:rPr>
              <a:t/>
            </a:r>
            <a:br>
              <a:rPr lang="es-ES" sz="5600" dirty="0" smtClean="0">
                <a:effectLst/>
              </a:rPr>
            </a:br>
            <a:r>
              <a:rPr lang="es-ES" sz="5600" dirty="0" smtClean="0">
                <a:effectLst/>
              </a:rPr>
              <a:t>Una de las tareas del profesorado consiste en  </a:t>
            </a:r>
            <a:r>
              <a:rPr lang="es-ES" sz="5600" dirty="0"/>
              <a:t>crear un ambiente </a:t>
            </a:r>
            <a:r>
              <a:rPr lang="es-ES" sz="5600" dirty="0" smtClean="0"/>
              <a:t>motivador. </a:t>
            </a:r>
            <a:r>
              <a:rPr lang="es-ES" sz="5600" dirty="0" smtClean="0">
                <a:effectLst/>
              </a:rPr>
              <a:t>Que genere el auto concepto de los chicos y las chicas, la confianza es propia competencia para enfrentar los retos en clase.</a:t>
            </a:r>
          </a:p>
          <a:p>
            <a:pPr algn="just"/>
            <a:r>
              <a:rPr lang="es-ES" sz="5600" dirty="0"/>
              <a:t/>
            </a:r>
            <a:br>
              <a:rPr lang="es-ES" sz="5600" dirty="0"/>
            </a:br>
            <a:r>
              <a:rPr lang="es-ES" sz="5600" b="1" dirty="0"/>
              <a:t>La práctica educativa es compleja, en ellas se expresan múltiples factores </a:t>
            </a:r>
            <a:r>
              <a:rPr lang="es-ES" sz="5600" b="1" dirty="0" smtClean="0"/>
              <a:t>,  </a:t>
            </a:r>
            <a:r>
              <a:rPr lang="es-ES" sz="5600" dirty="0"/>
              <a:t>ideas, valores, hábitos </a:t>
            </a:r>
            <a:r>
              <a:rPr lang="es-ES" sz="5600" dirty="0" smtClean="0"/>
              <a:t>pedagógicos. Y cada tipo de contenido tiene un estilo o estrategia de aprendizaje diferentes que los  </a:t>
            </a:r>
          </a:p>
          <a:p>
            <a:pPr algn="just"/>
            <a:r>
              <a:rPr lang="es-ES" sz="5600" dirty="0" smtClean="0">
                <a:effectLst/>
              </a:rPr>
              <a:t>que los hará más eficaces teniendo en cuenta las características del contenido.</a:t>
            </a:r>
            <a:endParaRPr lang="es-ES" sz="5600" dirty="0" smtClean="0">
              <a:ea typeface="Calibri"/>
              <a:cs typeface="Times New Roman"/>
            </a:endParaRPr>
          </a:p>
          <a:p>
            <a:pPr algn="just"/>
            <a:endParaRPr lang="es-ES_tradnl" sz="5600" dirty="0" smtClean="0">
              <a:ea typeface="Calibri"/>
              <a:cs typeface="Times New Roman"/>
            </a:endParaRPr>
          </a:p>
          <a:p>
            <a:pPr algn="just"/>
            <a:endParaRPr lang="es-ES_tradnl" sz="1900" dirty="0">
              <a:ea typeface="Calibri"/>
              <a:cs typeface="Times New Roman"/>
            </a:endParaRPr>
          </a:p>
          <a:p>
            <a:pPr algn="just"/>
            <a:endParaRPr lang="es-ES" sz="1900" dirty="0">
              <a:ea typeface="Calibri"/>
              <a:cs typeface="Times New Roman"/>
            </a:endParaRPr>
          </a:p>
          <a:p>
            <a:pPr algn="just"/>
            <a:r>
              <a:rPr lang="es-ES_tradnl" sz="1900" b="1" i="1" dirty="0" smtClean="0"/>
              <a:t>																										</a:t>
            </a:r>
            <a:r>
              <a:rPr lang="es-ES_tradnl" sz="1600" b="1" i="1" dirty="0" smtClean="0"/>
              <a:t>												</a:t>
            </a:r>
            <a:r>
              <a:rPr lang="es-ES" sz="1400" b="1" dirty="0">
                <a:solidFill>
                  <a:srgbClr val="FFFFFF"/>
                </a:solidFill>
              </a:rPr>
              <a:t>l profesorado consiste en __________Que genere el auto concepto de los chicos y las chicas, la confianza es propia competencia para enfrentar los retos en clase.</a:t>
            </a:r>
            <a:endParaRPr lang="es-ES" sz="1400" b="0" i="0" u="none" strike="noStrike" dirty="0" smtClean="0">
              <a:effectLst/>
              <a:latin typeface="Arial"/>
            </a:endParaRPr>
          </a:p>
          <a:p>
            <a:r>
              <a:rPr lang="es-ES" sz="1600" dirty="0" smtClean="0">
                <a:effectLst/>
              </a:rPr>
              <a:t/>
            </a:r>
            <a:br>
              <a:rPr lang="es-ES" sz="1600" dirty="0" smtClean="0">
                <a:effectLst/>
              </a:rPr>
            </a:br>
            <a:r>
              <a:rPr lang="es-ES" sz="1600" dirty="0" smtClean="0">
                <a:effectLst/>
              </a:rPr>
              <a:t>.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_tradnl" sz="1600" b="1" i="1" dirty="0" smtClean="0"/>
              <a:t>							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284882"/>
              </p:ext>
            </p:extLst>
          </p:nvPr>
        </p:nvGraphicFramePr>
        <p:xfrm>
          <a:off x="9828584" y="4293096"/>
          <a:ext cx="525861" cy="209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825"/>
                <a:gridCol w="60036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318" marR="17318" marT="17318" marB="17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17318" marR="17318" marT="17318" marB="17318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887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es-ES" sz="1400" b="1" dirty="0"/>
              <a:t>para Blanco </a:t>
            </a:r>
            <a:r>
              <a:rPr lang="es-ES" sz="1400" b="1" dirty="0" smtClean="0"/>
              <a:t>representa la educación : la  construcción</a:t>
            </a:r>
            <a:r>
              <a:rPr lang="es-ES" sz="1400" dirty="0" smtClean="0"/>
              <a:t> </a:t>
            </a:r>
            <a:r>
              <a:rPr lang="es-ES" sz="1400" dirty="0"/>
              <a:t>de sujetos que poseen mundos internos de </a:t>
            </a:r>
            <a:r>
              <a:rPr lang="es-ES" sz="1400" dirty="0" smtClean="0"/>
              <a:t>convivencia siendo una de las mas importantes aspectos de su formación y aprendizaje el mundo social y afectivo del niño y su alrededor.</a:t>
            </a:r>
          </a:p>
          <a:p>
            <a:r>
              <a:rPr lang="es-ES" sz="1400" b="1" dirty="0"/>
              <a:t>La identidad personal responde a la </a:t>
            </a:r>
            <a:r>
              <a:rPr lang="es-ES" sz="1400" b="1" dirty="0" smtClean="0"/>
              <a:t>pregunta  </a:t>
            </a:r>
            <a:r>
              <a:rPr lang="es-ES" sz="1400" dirty="0" smtClean="0"/>
              <a:t>quién </a:t>
            </a:r>
            <a:r>
              <a:rPr lang="es-ES" sz="1400" dirty="0"/>
              <a:t>soy </a:t>
            </a:r>
            <a:r>
              <a:rPr lang="es-ES" sz="1400" dirty="0" smtClean="0"/>
              <a:t>yo si el niño es capaz de identificarse por si mismo sus cualidades físicas ,  emocionales , valórales, es un niño con todo el potencial socio afectivo  de aprendizaje y respeto por los demás .</a:t>
            </a:r>
          </a:p>
          <a:p>
            <a:r>
              <a:rPr lang="es-ES" sz="1400" b="1" dirty="0"/>
              <a:t>la lectura de blanco </a:t>
            </a:r>
            <a:r>
              <a:rPr lang="es-ES" sz="1400" b="1" dirty="0" smtClean="0"/>
              <a:t> menciona el  </a:t>
            </a:r>
            <a:r>
              <a:rPr lang="es-ES" sz="1400" b="1" dirty="0"/>
              <a:t>p</a:t>
            </a:r>
            <a:r>
              <a:rPr lang="es-ES" sz="1400" b="1" dirty="0" smtClean="0"/>
              <a:t>or </a:t>
            </a:r>
            <a:r>
              <a:rPr lang="es-ES" sz="1400" b="1" dirty="0"/>
              <a:t>qué es importante las dimensiones socio-morales</a:t>
            </a:r>
            <a:r>
              <a:rPr lang="es-ES" sz="1400" b="1" dirty="0" smtClean="0"/>
              <a:t>? </a:t>
            </a:r>
            <a:r>
              <a:rPr lang="es-ES" sz="1400" dirty="0"/>
              <a:t> </a:t>
            </a:r>
            <a:r>
              <a:rPr lang="es-ES" sz="1400" dirty="0" smtClean="0"/>
              <a:t>Y la lectura menciona que gracias ala , aceptación</a:t>
            </a:r>
            <a:r>
              <a:rPr lang="es-ES" sz="1400" dirty="0"/>
              <a:t>, confianza, </a:t>
            </a:r>
            <a:r>
              <a:rPr lang="es-ES" sz="1400" dirty="0" smtClean="0"/>
              <a:t>respeto y  sinceridad que se de en el aula es determinante en los niños , para su aprendizaje y desarrollo personal y social viviendo de forma democrática y en paz . </a:t>
            </a:r>
          </a:p>
          <a:p>
            <a:r>
              <a:rPr lang="es-ES" sz="1400" dirty="0"/>
              <a:t>favorecer </a:t>
            </a:r>
            <a:r>
              <a:rPr lang="es-ES" sz="1400" dirty="0" smtClean="0"/>
              <a:t>el  </a:t>
            </a:r>
            <a:r>
              <a:rPr lang="es-ES" sz="1400" dirty="0"/>
              <a:t>desarrollo de la </a:t>
            </a:r>
            <a:r>
              <a:rPr lang="es-ES" sz="1400" i="1" dirty="0" smtClean="0"/>
              <a:t>identidad es el principal motivo de la educación  </a:t>
            </a:r>
          </a:p>
          <a:p>
            <a:r>
              <a:rPr lang="es-ES_tradnl" sz="1400" i="1" dirty="0" smtClean="0"/>
              <a:t>El ejercicio activo y constante que los estudiantes practican en la escuela es la madurez que valla adquiriendo la institución como los alumnos en cuanto a dialogar confrontar debatir exponer sus puntos de vista .</a:t>
            </a:r>
          </a:p>
          <a:p>
            <a:r>
              <a:rPr lang="es-ES" sz="1400" b="1" dirty="0"/>
              <a:t>La formación de la IDENTIDAD parte </a:t>
            </a:r>
            <a:r>
              <a:rPr lang="es-ES" sz="1400" b="1" dirty="0" smtClean="0"/>
              <a:t>de las </a:t>
            </a:r>
            <a:r>
              <a:rPr lang="es-ES" sz="1400" dirty="0"/>
              <a:t>experiencias significativas a lo largo de la </a:t>
            </a:r>
            <a:r>
              <a:rPr lang="es-ES" sz="1400" dirty="0" smtClean="0"/>
              <a:t>vida.</a:t>
            </a:r>
          </a:p>
          <a:p>
            <a:r>
              <a:rPr lang="es-ES" sz="1400" b="1" dirty="0"/>
              <a:t>la CONVIVENCIA en la </a:t>
            </a:r>
            <a:r>
              <a:rPr lang="es-ES" sz="1400" b="1" dirty="0" smtClean="0"/>
              <a:t>escuela le brindara  </a:t>
            </a:r>
            <a:r>
              <a:rPr lang="es-ES" sz="1400" dirty="0" smtClean="0"/>
              <a:t>grandes </a:t>
            </a:r>
            <a:r>
              <a:rPr lang="es-ES" sz="1400" dirty="0"/>
              <a:t>oportunidades de </a:t>
            </a:r>
            <a:r>
              <a:rPr lang="es-ES" sz="1400" dirty="0" smtClean="0"/>
              <a:t>desarrollo en toda su vida y sus aprendizajes .</a:t>
            </a:r>
          </a:p>
          <a:p>
            <a:r>
              <a:rPr lang="es-ES" sz="1400" b="1" dirty="0"/>
              <a:t>La escuela se mueve a través </a:t>
            </a:r>
            <a:r>
              <a:rPr lang="es-ES" sz="1400" b="1" dirty="0" smtClean="0"/>
              <a:t>de  </a:t>
            </a:r>
            <a:r>
              <a:rPr lang="es-ES" sz="1400" dirty="0"/>
              <a:t>mecanismos permanentes de participación </a:t>
            </a:r>
            <a:r>
              <a:rPr lang="es-ES" sz="1400" dirty="0" smtClean="0"/>
              <a:t>reflexiva para formar alumnos autónomos críticos, y reflexivos de acuerdo al articulo tercero de la constitución mexicana .</a:t>
            </a:r>
          </a:p>
          <a:p>
            <a:r>
              <a:rPr lang="es-ES" sz="1400" b="1" dirty="0"/>
              <a:t>Piaget </a:t>
            </a:r>
            <a:r>
              <a:rPr lang="es-ES" sz="1400" b="1" dirty="0" smtClean="0"/>
              <a:t>menciona que  </a:t>
            </a:r>
            <a:r>
              <a:rPr lang="es-ES" sz="1400" b="1" dirty="0"/>
              <a:t>el medio mas desafiante en el que los seres humanos desarrollamos la adaptación</a:t>
            </a:r>
            <a:r>
              <a:rPr lang="es-ES" sz="1400" b="1" dirty="0" smtClean="0"/>
              <a:t>.</a:t>
            </a:r>
          </a:p>
          <a:p>
            <a:r>
              <a:rPr lang="es-ES" sz="1400" b="1" dirty="0" smtClean="0"/>
              <a:t>En el mundo social. </a:t>
            </a:r>
          </a:p>
          <a:p>
            <a:r>
              <a:rPr lang="es-ES" sz="1400" dirty="0" smtClean="0"/>
              <a:t>Erikson </a:t>
            </a:r>
            <a:r>
              <a:rPr lang="es-ES" sz="1400" b="1" dirty="0"/>
              <a:t>habla de la identidad personal y señala que es una dimensión o una propiedad psicosocial que responde a la pregunta ¿quién soy yo?.</a:t>
            </a:r>
            <a:r>
              <a:rPr lang="es-ES" sz="1400" dirty="0" smtClean="0"/>
              <a:t>  </a:t>
            </a:r>
            <a:endParaRPr lang="es-ES" sz="1400" i="1" dirty="0"/>
          </a:p>
        </p:txBody>
      </p:sp>
    </p:spTree>
    <p:extLst>
      <p:ext uri="{BB962C8B-B14F-4D97-AF65-F5344CB8AC3E}">
        <p14:creationId xmlns:p14="http://schemas.microsoft.com/office/powerpoint/2010/main" val="19093409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523</Words>
  <Application>Microsoft Office PowerPoint</Application>
  <PresentationFormat>Presentación en pantalla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Tercera unidad 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Tercera unidad</dc:title>
  <dc:creator>Usuario</dc:creator>
  <cp:lastModifiedBy>Usuario</cp:lastModifiedBy>
  <cp:revision>7</cp:revision>
  <dcterms:created xsi:type="dcterms:W3CDTF">2016-06-14T14:54:56Z</dcterms:created>
  <dcterms:modified xsi:type="dcterms:W3CDTF">2016-06-14T15:55:45Z</dcterms:modified>
</cp:coreProperties>
</file>