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86B8-907A-4BFE-9D37-1B9E71932746}" type="datetimeFigureOut">
              <a:rPr lang="es-MX" smtClean="0"/>
              <a:t>22/09/2016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85D94-952B-44EC-95BA-5BC0A436F5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6505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86B8-907A-4BFE-9D37-1B9E71932746}" type="datetimeFigureOut">
              <a:rPr lang="es-MX" smtClean="0"/>
              <a:t>22/09/2016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85D94-952B-44EC-95BA-5BC0A436F5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3489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86B8-907A-4BFE-9D37-1B9E71932746}" type="datetimeFigureOut">
              <a:rPr lang="es-MX" smtClean="0"/>
              <a:t>22/09/2016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85D94-952B-44EC-95BA-5BC0A436F5C8}" type="slidenum">
              <a:rPr lang="es-MX" smtClean="0"/>
              <a:t>‹Nº›</a:t>
            </a:fld>
            <a:endParaRPr lang="es-MX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761006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86B8-907A-4BFE-9D37-1B9E71932746}" type="datetimeFigureOut">
              <a:rPr lang="es-MX" smtClean="0"/>
              <a:t>22/09/2016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85D94-952B-44EC-95BA-5BC0A436F5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13066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86B8-907A-4BFE-9D37-1B9E71932746}" type="datetimeFigureOut">
              <a:rPr lang="es-MX" smtClean="0"/>
              <a:t>22/09/2016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85D94-952B-44EC-95BA-5BC0A436F5C8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08141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86B8-907A-4BFE-9D37-1B9E71932746}" type="datetimeFigureOut">
              <a:rPr lang="es-MX" smtClean="0"/>
              <a:t>22/09/2016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85D94-952B-44EC-95BA-5BC0A436F5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94267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86B8-907A-4BFE-9D37-1B9E71932746}" type="datetimeFigureOut">
              <a:rPr lang="es-MX" smtClean="0"/>
              <a:t>22/09/2016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85D94-952B-44EC-95BA-5BC0A436F5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08432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86B8-907A-4BFE-9D37-1B9E71932746}" type="datetimeFigureOut">
              <a:rPr lang="es-MX" smtClean="0"/>
              <a:t>22/09/2016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85D94-952B-44EC-95BA-5BC0A436F5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3388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86B8-907A-4BFE-9D37-1B9E71932746}" type="datetimeFigureOut">
              <a:rPr lang="es-MX" smtClean="0"/>
              <a:t>22/09/2016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85D94-952B-44EC-95BA-5BC0A436F5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2851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86B8-907A-4BFE-9D37-1B9E71932746}" type="datetimeFigureOut">
              <a:rPr lang="es-MX" smtClean="0"/>
              <a:t>22/09/2016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85D94-952B-44EC-95BA-5BC0A436F5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0830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86B8-907A-4BFE-9D37-1B9E71932746}" type="datetimeFigureOut">
              <a:rPr lang="es-MX" smtClean="0"/>
              <a:t>22/09/2016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85D94-952B-44EC-95BA-5BC0A436F5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661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86B8-907A-4BFE-9D37-1B9E71932746}" type="datetimeFigureOut">
              <a:rPr lang="es-MX" smtClean="0"/>
              <a:t>22/09/2016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85D94-952B-44EC-95BA-5BC0A436F5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8460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86B8-907A-4BFE-9D37-1B9E71932746}" type="datetimeFigureOut">
              <a:rPr lang="es-MX" smtClean="0"/>
              <a:t>22/09/2016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85D94-952B-44EC-95BA-5BC0A436F5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2748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86B8-907A-4BFE-9D37-1B9E71932746}" type="datetimeFigureOut">
              <a:rPr lang="es-MX" smtClean="0"/>
              <a:t>22/09/2016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85D94-952B-44EC-95BA-5BC0A436F5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4138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86B8-907A-4BFE-9D37-1B9E71932746}" type="datetimeFigureOut">
              <a:rPr lang="es-MX" smtClean="0"/>
              <a:t>22/09/2016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85D94-952B-44EC-95BA-5BC0A436F5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2200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86B8-907A-4BFE-9D37-1B9E71932746}" type="datetimeFigureOut">
              <a:rPr lang="es-MX" smtClean="0"/>
              <a:t>22/09/2016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85D94-952B-44EC-95BA-5BC0A436F5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8282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F86B8-907A-4BFE-9D37-1B9E71932746}" type="datetimeFigureOut">
              <a:rPr lang="es-MX" smtClean="0"/>
              <a:t>22/09/2016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4F85D94-952B-44EC-95BA-5BC0A436F5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941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07821" y="669702"/>
            <a:ext cx="7855875" cy="3786388"/>
          </a:xfrm>
        </p:spPr>
        <p:txBody>
          <a:bodyPr>
            <a:normAutofit/>
          </a:bodyPr>
          <a:lstStyle/>
          <a:p>
            <a:r>
              <a:rPr lang="es-MX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LOS GAJES DEL OFICIO,ENSEÑANZA, PEDAGOGIA Y FORMACIÓN. AIQUE, Buenos Aires </a:t>
            </a:r>
            <a:endParaRPr lang="es-MX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27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>
                <a:latin typeface="Comic Sans MS" panose="030F0702030302020204" pitchFamily="66" charset="0"/>
              </a:rPr>
              <a:t>OFICIO</a:t>
            </a:r>
            <a:endParaRPr lang="es-MX" dirty="0">
              <a:latin typeface="Comic Sans MS" panose="030F0702030302020204" pitchFamily="66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3467" y="1645434"/>
            <a:ext cx="10082358" cy="4755366"/>
          </a:xfrm>
        </p:spPr>
        <p:txBody>
          <a:bodyPr/>
          <a:lstStyle/>
          <a:p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Saber hacer o producir 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algo.</a:t>
            </a:r>
            <a:endParaRPr lang="es-MX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Ocupación, cargo, profesión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función.</a:t>
            </a:r>
            <a:endParaRPr lang="es-MX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La enseñanza está anclada en un oficio en la medida que a los individuos que la realizan se los forma y se les paga para actuar sobre los 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otros.</a:t>
            </a:r>
            <a:endParaRPr lang="es-MX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Quien enseña tendría como meta fundamental transformar a 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otros.</a:t>
            </a:r>
            <a:endParaRPr lang="es-MX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5599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>
                <a:latin typeface="Comic Sans MS" panose="030F0702030302020204" pitchFamily="66" charset="0"/>
              </a:rPr>
              <a:t>LA VOCACION</a:t>
            </a:r>
            <a:endParaRPr lang="es-MX" dirty="0">
              <a:latin typeface="Comic Sans MS" panose="030F0702030302020204" pitchFamily="66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El accionar sobre las personas añade el oficio un componente 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vocacional.</a:t>
            </a:r>
            <a:endParaRPr lang="es-MX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No es solo una técnica sino que también incluye principios y 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valores.</a:t>
            </a:r>
            <a:endParaRPr lang="es-MX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Añade lo afectivo y lo 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vincula.</a:t>
            </a:r>
            <a:endParaRPr lang="es-MX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dirty="0" smtClean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4170" y="3749898"/>
            <a:ext cx="3108169" cy="2989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19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>
                <a:latin typeface="Comic Sans MS" panose="030F0702030302020204" pitchFamily="66" charset="0"/>
              </a:rPr>
              <a:t>COMO HACERLO</a:t>
            </a:r>
            <a:endParaRPr lang="es-MX" dirty="0">
              <a:latin typeface="Comic Sans MS" panose="030F0702030302020204" pitchFamily="66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El oficio remite a la manera en que uno hace su trabajo. ( método, técnicas, modos de actuar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s-MX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El oficio involucra el procedimiento pero no se dirime en el 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producto.</a:t>
            </a:r>
            <a:endParaRPr lang="es-MX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El oficio no carece de puestas a prueba.</a:t>
            </a:r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04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>
                <a:latin typeface="Comic Sans MS" panose="030F0702030302020204" pitchFamily="66" charset="0"/>
              </a:rPr>
              <a:t>ENSEÑAR </a:t>
            </a:r>
            <a:endParaRPr lang="es-MX" dirty="0">
              <a:latin typeface="Comic Sans MS" panose="030F0702030302020204" pitchFamily="66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6422" y="1663403"/>
            <a:ext cx="8596668" cy="3880773"/>
          </a:xfrm>
        </p:spPr>
        <p:txBody>
          <a:bodyPr>
            <a:normAutofit/>
          </a:bodyPr>
          <a:lstStyle/>
          <a:p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Es la manera en que cada uno lo hace, lo produce y su constatación por la educación de las personas vista como un asunto publico (escuela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s-MX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Importa menos el resultado final que el camino que conduce a 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el.</a:t>
            </a:r>
            <a:endParaRPr lang="es-MX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Importa mas 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trayecto que la 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meta.</a:t>
            </a:r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1719" y="3679970"/>
            <a:ext cx="4129825" cy="3178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17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>
                <a:latin typeface="Comic Sans MS" panose="030F0702030302020204" pitchFamily="66" charset="0"/>
              </a:rPr>
              <a:t>FORMARSE PARA EMPEZAR A OBRAR</a:t>
            </a:r>
            <a:endParaRPr lang="es-MX" dirty="0">
              <a:latin typeface="Comic Sans MS" panose="030F0702030302020204" pitchFamily="66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5058" y="1542403"/>
            <a:ext cx="8415150" cy="3880773"/>
          </a:xfrm>
        </p:spPr>
        <p:txBody>
          <a:bodyPr>
            <a:normAutofit/>
          </a:bodyPr>
          <a:lstStyle/>
          <a:p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La enseñanza como oficio, es enseñar es probar y probar 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haciendo.</a:t>
            </a:r>
            <a:endParaRPr lang="es-MX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Tomar como apoyo el oficio significa que el trabajo pueda objetivarse y que el profesional pueda decir esta es mi obra, pueda 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mostrarlo 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demostrarlo.</a:t>
            </a:r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9898" y="3928853"/>
            <a:ext cx="4413162" cy="2775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89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71272" y="885580"/>
            <a:ext cx="8596668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Uno en la forma no pretende que se den las respuestas para todo lo que va a acontecer, pero si que se favorezcan procesos formativos y de acompañamiento que aporten “gajes “ del oficio, prendas o señales de que se está preparando para aceptar el reto de enseñar.</a:t>
            </a:r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6439" y="3815011"/>
            <a:ext cx="4062547" cy="304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46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110</TotalTime>
  <Words>296</Words>
  <Application>Microsoft Office PowerPoint</Application>
  <PresentationFormat>Panorámica</PresentationFormat>
  <Paragraphs>22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Comic Sans MS</vt:lpstr>
      <vt:lpstr>Trebuchet MS</vt:lpstr>
      <vt:lpstr>Wingdings 3</vt:lpstr>
      <vt:lpstr>Faceta</vt:lpstr>
      <vt:lpstr>LOS GAJES DEL OFICIO,ENSEÑANZA, PEDAGOGIA Y FORMACIÓN. AIQUE, Buenos Aires </vt:lpstr>
      <vt:lpstr>OFICIO</vt:lpstr>
      <vt:lpstr>LA VOCACION</vt:lpstr>
      <vt:lpstr>COMO HACERLO</vt:lpstr>
      <vt:lpstr>ENSEÑAR </vt:lpstr>
      <vt:lpstr>FORMARSE PARA EMPEZAR A OBRAR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GAJES DEL OFICIO,ENSEÑANZA, PEDAGOGIA Y FORMACIÓN. AIQUE, Buenos Aires</dc:title>
  <dc:creator>Rodolfo Ramirez</dc:creator>
  <cp:lastModifiedBy>Rodolfo Ramirez</cp:lastModifiedBy>
  <cp:revision>8</cp:revision>
  <dcterms:created xsi:type="dcterms:W3CDTF">2016-09-22T23:06:24Z</dcterms:created>
  <dcterms:modified xsi:type="dcterms:W3CDTF">2016-09-23T02:45:49Z</dcterms:modified>
</cp:coreProperties>
</file>