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7" r:id="rId17"/>
    <p:sldId id="278" r:id="rId18"/>
    <p:sldId id="276"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38" d="100"/>
          <a:sy n="238" d="100"/>
        </p:scale>
        <p:origin x="2856" y="27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43A0E-E53D-44AB-8E83-A2D19A853176}"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s-ES"/>
        </a:p>
      </dgm:t>
    </dgm:pt>
    <dgm:pt modelId="{59CCBA1D-8F59-473B-9619-B006644D17F3}">
      <dgm:prSet phldrT="[Texto]" custT="1"/>
      <dgm:spPr/>
      <dgm:t>
        <a:bodyPr/>
        <a:lstStyle/>
        <a:p>
          <a:r>
            <a:rPr lang="es-ES" sz="2400" dirty="0" smtClean="0"/>
            <a:t>4.4. Plazo para concluir la </a:t>
          </a:r>
          <a:r>
            <a:rPr lang="es-ES" sz="2400" dirty="0" smtClean="0"/>
            <a:t>Licenciatura</a:t>
          </a:r>
          <a:r>
            <a:rPr lang="es-ES" sz="2400" dirty="0" smtClean="0"/>
            <a:t>.- </a:t>
          </a:r>
          <a:endParaRPr lang="es-ES" sz="2400" dirty="0"/>
        </a:p>
      </dgm:t>
    </dgm:pt>
    <dgm:pt modelId="{42BCC6C3-BE9B-4E20-BDD7-B65054FB6891}" type="parTrans" cxnId="{7936749B-6B5E-45C1-8E15-A8C61D7E29D7}">
      <dgm:prSet/>
      <dgm:spPr/>
      <dgm:t>
        <a:bodyPr/>
        <a:lstStyle/>
        <a:p>
          <a:endParaRPr lang="es-ES"/>
        </a:p>
      </dgm:t>
    </dgm:pt>
    <dgm:pt modelId="{5C38325A-424E-4F0C-8155-9869A834656C}" type="sibTrans" cxnId="{7936749B-6B5E-45C1-8E15-A8C61D7E29D7}">
      <dgm:prSet/>
      <dgm:spPr/>
      <dgm:t>
        <a:bodyPr/>
        <a:lstStyle/>
        <a:p>
          <a:endParaRPr lang="es-ES"/>
        </a:p>
      </dgm:t>
    </dgm:pt>
    <dgm:pt modelId="{D4FD4CE3-3028-4374-BB88-A8A040D37F31}">
      <dgm:prSet custT="1"/>
      <dgm:spPr/>
      <dgm:t>
        <a:bodyPr/>
        <a:lstStyle/>
        <a:p>
          <a:r>
            <a:rPr lang="es-ES" sz="1800" dirty="0" smtClean="0"/>
            <a:t>Los estudiantes inscritos en las licenciaturas plan 2012 en la modalidad escolarizada, tendrán un plazo máximo </a:t>
          </a:r>
          <a:r>
            <a:rPr lang="es-ES" sz="1800" u="sng" dirty="0" smtClean="0"/>
            <a:t>de dos años improrrogables </a:t>
          </a:r>
          <a:r>
            <a:rPr lang="es-ES" sz="1800" dirty="0" smtClean="0"/>
            <a:t>para terminar sus estudios, después del tiempo curricular señalado para cursar el total del plan de estudios correspondiente.</a:t>
          </a:r>
          <a:endParaRPr lang="es-ES" sz="1800" dirty="0"/>
        </a:p>
      </dgm:t>
    </dgm:pt>
    <dgm:pt modelId="{9AFDD5C7-D543-4FA8-A583-B710997A290A}" type="parTrans" cxnId="{882E11E8-7C9E-4FF9-8D2F-F76DC1F2B038}">
      <dgm:prSet/>
      <dgm:spPr/>
      <dgm:t>
        <a:bodyPr/>
        <a:lstStyle/>
        <a:p>
          <a:endParaRPr lang="es-ES"/>
        </a:p>
      </dgm:t>
    </dgm:pt>
    <dgm:pt modelId="{2EF1622F-6162-4E29-9971-E540C985031C}" type="sibTrans" cxnId="{882E11E8-7C9E-4FF9-8D2F-F76DC1F2B038}">
      <dgm:prSet/>
      <dgm:spPr/>
      <dgm:t>
        <a:bodyPr/>
        <a:lstStyle/>
        <a:p>
          <a:endParaRPr lang="es-ES"/>
        </a:p>
      </dgm:t>
    </dgm:pt>
    <dgm:pt modelId="{137588F1-68E4-4210-9CC5-3664C595B190}" type="pres">
      <dgm:prSet presAssocID="{CA643A0E-E53D-44AB-8E83-A2D19A853176}" presName="linear" presStyleCnt="0">
        <dgm:presLayoutVars>
          <dgm:animLvl val="lvl"/>
          <dgm:resizeHandles val="exact"/>
        </dgm:presLayoutVars>
      </dgm:prSet>
      <dgm:spPr/>
      <dgm:t>
        <a:bodyPr/>
        <a:lstStyle/>
        <a:p>
          <a:endParaRPr lang="es-ES"/>
        </a:p>
      </dgm:t>
    </dgm:pt>
    <dgm:pt modelId="{5B61F1F7-20E0-43E0-BE64-903F503D6370}" type="pres">
      <dgm:prSet presAssocID="{59CCBA1D-8F59-473B-9619-B006644D17F3}" presName="parentText" presStyleLbl="node1" presStyleIdx="0" presStyleCnt="2">
        <dgm:presLayoutVars>
          <dgm:chMax val="0"/>
          <dgm:bulletEnabled val="1"/>
        </dgm:presLayoutVars>
      </dgm:prSet>
      <dgm:spPr/>
      <dgm:t>
        <a:bodyPr/>
        <a:lstStyle/>
        <a:p>
          <a:endParaRPr lang="es-ES"/>
        </a:p>
      </dgm:t>
    </dgm:pt>
    <dgm:pt modelId="{ACB643C5-E44C-49E4-8314-83DE2DEA3A8E}" type="pres">
      <dgm:prSet presAssocID="{5C38325A-424E-4F0C-8155-9869A834656C}" presName="spacer" presStyleCnt="0"/>
      <dgm:spPr/>
    </dgm:pt>
    <dgm:pt modelId="{8BD37C44-69D3-41F6-A72F-DFACFE35F84F}" type="pres">
      <dgm:prSet presAssocID="{D4FD4CE3-3028-4374-BB88-A8A040D37F31}" presName="parentText" presStyleLbl="node1" presStyleIdx="1" presStyleCnt="2">
        <dgm:presLayoutVars>
          <dgm:chMax val="0"/>
          <dgm:bulletEnabled val="1"/>
        </dgm:presLayoutVars>
      </dgm:prSet>
      <dgm:spPr/>
      <dgm:t>
        <a:bodyPr/>
        <a:lstStyle/>
        <a:p>
          <a:endParaRPr lang="es-ES"/>
        </a:p>
      </dgm:t>
    </dgm:pt>
  </dgm:ptLst>
  <dgm:cxnLst>
    <dgm:cxn modelId="{7936749B-6B5E-45C1-8E15-A8C61D7E29D7}" srcId="{CA643A0E-E53D-44AB-8E83-A2D19A853176}" destId="{59CCBA1D-8F59-473B-9619-B006644D17F3}" srcOrd="0" destOrd="0" parTransId="{42BCC6C3-BE9B-4E20-BDD7-B65054FB6891}" sibTransId="{5C38325A-424E-4F0C-8155-9869A834656C}"/>
    <dgm:cxn modelId="{5E6B0A6D-C895-447C-B4EC-B468786BA62E}" type="presOf" srcId="{D4FD4CE3-3028-4374-BB88-A8A040D37F31}" destId="{8BD37C44-69D3-41F6-A72F-DFACFE35F84F}" srcOrd="0" destOrd="0" presId="urn:microsoft.com/office/officeart/2005/8/layout/vList2"/>
    <dgm:cxn modelId="{882E11E8-7C9E-4FF9-8D2F-F76DC1F2B038}" srcId="{CA643A0E-E53D-44AB-8E83-A2D19A853176}" destId="{D4FD4CE3-3028-4374-BB88-A8A040D37F31}" srcOrd="1" destOrd="0" parTransId="{9AFDD5C7-D543-4FA8-A583-B710997A290A}" sibTransId="{2EF1622F-6162-4E29-9971-E540C985031C}"/>
    <dgm:cxn modelId="{F90B8340-A19C-4EC4-BBCE-2EC87854E787}" type="presOf" srcId="{59CCBA1D-8F59-473B-9619-B006644D17F3}" destId="{5B61F1F7-20E0-43E0-BE64-903F503D6370}" srcOrd="0" destOrd="0" presId="urn:microsoft.com/office/officeart/2005/8/layout/vList2"/>
    <dgm:cxn modelId="{C73F1D7D-1915-46E1-8B2A-2D2BBD2D18F8}" type="presOf" srcId="{CA643A0E-E53D-44AB-8E83-A2D19A853176}" destId="{137588F1-68E4-4210-9CC5-3664C595B190}" srcOrd="0" destOrd="0" presId="urn:microsoft.com/office/officeart/2005/8/layout/vList2"/>
    <dgm:cxn modelId="{5A94DE0C-8DF6-41AF-A1BE-BC8FD2E6F4B0}" type="presParOf" srcId="{137588F1-68E4-4210-9CC5-3664C595B190}" destId="{5B61F1F7-20E0-43E0-BE64-903F503D6370}" srcOrd="0" destOrd="0" presId="urn:microsoft.com/office/officeart/2005/8/layout/vList2"/>
    <dgm:cxn modelId="{CAC6A096-EB74-4613-89CE-35DD863FA456}" type="presParOf" srcId="{137588F1-68E4-4210-9CC5-3664C595B190}" destId="{ACB643C5-E44C-49E4-8314-83DE2DEA3A8E}" srcOrd="1" destOrd="0" presId="urn:microsoft.com/office/officeart/2005/8/layout/vList2"/>
    <dgm:cxn modelId="{C239613F-272F-4CD0-88EC-FF4ABCC9CBBE}" type="presParOf" srcId="{137588F1-68E4-4210-9CC5-3664C595B190}" destId="{8BD37C44-69D3-41F6-A72F-DFACFE35F8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FAD0A1-E116-4846-B6A8-F53E3C893AFE}"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s-ES"/>
        </a:p>
      </dgm:t>
    </dgm:pt>
    <dgm:pt modelId="{34A77F99-0EFB-4464-BA3F-ACE4023DCE64}">
      <dgm:prSet phldrT="[Texto]"/>
      <dgm:spPr/>
      <dgm:t>
        <a:bodyPr/>
        <a:lstStyle/>
        <a:p>
          <a:pPr algn="l"/>
          <a:r>
            <a:rPr lang="es-ES" dirty="0" smtClean="0"/>
            <a:t>8.1. Objetivo.- Otorgar el reconocimiento oficial a los estudios realizados por los estudiantes mediante la expedición del Título Profesional de Educación Normal a los egresados de las escuelas formadoras de docentes de educación básica, modalidad escolarizada, que hayan cumplido con los requisitos establecidos.</a:t>
          </a:r>
          <a:endParaRPr lang="es-ES" dirty="0"/>
        </a:p>
      </dgm:t>
    </dgm:pt>
    <dgm:pt modelId="{7CC754EA-092B-4A3F-9375-F1C233612E26}" type="parTrans" cxnId="{CA160E3E-D053-42AA-BB83-D824AB5A919C}">
      <dgm:prSet/>
      <dgm:spPr/>
      <dgm:t>
        <a:bodyPr/>
        <a:lstStyle/>
        <a:p>
          <a:endParaRPr lang="es-ES"/>
        </a:p>
      </dgm:t>
    </dgm:pt>
    <dgm:pt modelId="{8CAA4AA6-2F67-4967-AAB7-A6710BF705ED}" type="sibTrans" cxnId="{CA160E3E-D053-42AA-BB83-D824AB5A919C}">
      <dgm:prSet/>
      <dgm:spPr/>
      <dgm:t>
        <a:bodyPr/>
        <a:lstStyle/>
        <a:p>
          <a:endParaRPr lang="es-ES"/>
        </a:p>
      </dgm:t>
    </dgm:pt>
    <dgm:pt modelId="{0C120898-0DA0-4895-9DD0-687AD03D5DD3}">
      <dgm:prSet/>
      <dgm:spPr/>
      <dgm:t>
        <a:bodyPr/>
        <a:lstStyle/>
        <a:p>
          <a:pPr algn="l"/>
          <a:r>
            <a:rPr lang="es-ES" dirty="0" smtClean="0"/>
            <a:t>8.2. Validez del Título.- El Título Profesional de Educación Normal es válido en los Estados Unidos Mexicanos y no requiere trámites adicionales de legalización.</a:t>
          </a:r>
          <a:endParaRPr lang="es-ES" dirty="0"/>
        </a:p>
      </dgm:t>
    </dgm:pt>
    <dgm:pt modelId="{0987D31B-2B64-4199-B72D-DDF01DF9950D}" type="parTrans" cxnId="{80F8620A-D7E7-453C-A84D-99786CFA2206}">
      <dgm:prSet/>
      <dgm:spPr/>
      <dgm:t>
        <a:bodyPr/>
        <a:lstStyle/>
        <a:p>
          <a:endParaRPr lang="es-ES"/>
        </a:p>
      </dgm:t>
    </dgm:pt>
    <dgm:pt modelId="{477B31C9-1DA4-40DD-BDD1-92AAFDA0E6D3}" type="sibTrans" cxnId="{80F8620A-D7E7-453C-A84D-99786CFA2206}">
      <dgm:prSet/>
      <dgm:spPr/>
      <dgm:t>
        <a:bodyPr/>
        <a:lstStyle/>
        <a:p>
          <a:endParaRPr lang="es-ES"/>
        </a:p>
      </dgm:t>
    </dgm:pt>
    <dgm:pt modelId="{56DE7439-25BC-4F2F-BD08-898506C0DAB0}">
      <dgm:prSet/>
      <dgm:spPr/>
      <dgm:t>
        <a:bodyPr/>
        <a:lstStyle/>
        <a:p>
          <a:pPr algn="l"/>
          <a:r>
            <a:rPr lang="es-ES" dirty="0" smtClean="0"/>
            <a:t>8.3. Requisitos para el otorgamiento del título.- El Título Profesional de Educación Normal se expedirá por única vez al egresado que haya:</a:t>
          </a:r>
          <a:endParaRPr lang="es-ES" dirty="0"/>
        </a:p>
      </dgm:t>
    </dgm:pt>
    <dgm:pt modelId="{C6231E2F-74FF-4BCF-A639-33ED798C3793}" type="parTrans" cxnId="{ED78B305-EC6A-4D56-B9FA-561CA8282813}">
      <dgm:prSet/>
      <dgm:spPr/>
      <dgm:t>
        <a:bodyPr/>
        <a:lstStyle/>
        <a:p>
          <a:endParaRPr lang="es-ES"/>
        </a:p>
      </dgm:t>
    </dgm:pt>
    <dgm:pt modelId="{361CED29-AD86-4E8E-9820-3A0EAEE1CA6F}" type="sibTrans" cxnId="{ED78B305-EC6A-4D56-B9FA-561CA8282813}">
      <dgm:prSet/>
      <dgm:spPr/>
      <dgm:t>
        <a:bodyPr/>
        <a:lstStyle/>
        <a:p>
          <a:endParaRPr lang="es-ES"/>
        </a:p>
      </dgm:t>
    </dgm:pt>
    <dgm:pt modelId="{982F6CC1-360E-4B12-8E99-77641486346E}">
      <dgm:prSet/>
      <dgm:spPr/>
      <dgm:t>
        <a:bodyPr/>
        <a:lstStyle/>
        <a:p>
          <a:pPr algn="l"/>
          <a:r>
            <a:rPr lang="es-ES" dirty="0" smtClean="0"/>
            <a:t>a) Acreditado totalmente la carrera conforme al plan de estudios correspondiente.</a:t>
          </a:r>
          <a:endParaRPr lang="es-ES" dirty="0"/>
        </a:p>
      </dgm:t>
    </dgm:pt>
    <dgm:pt modelId="{9990555B-A56D-409F-98BE-E4F9E69F5A71}" type="parTrans" cxnId="{ED0A4211-0C3E-487B-B937-C0A1055BBC12}">
      <dgm:prSet/>
      <dgm:spPr/>
      <dgm:t>
        <a:bodyPr/>
        <a:lstStyle/>
        <a:p>
          <a:endParaRPr lang="es-ES"/>
        </a:p>
      </dgm:t>
    </dgm:pt>
    <dgm:pt modelId="{CCA564E3-EAF9-4CCD-9200-6B8CAFCCD2FF}" type="sibTrans" cxnId="{ED0A4211-0C3E-487B-B937-C0A1055BBC12}">
      <dgm:prSet/>
      <dgm:spPr/>
      <dgm:t>
        <a:bodyPr/>
        <a:lstStyle/>
        <a:p>
          <a:endParaRPr lang="es-ES"/>
        </a:p>
      </dgm:t>
    </dgm:pt>
    <dgm:pt modelId="{5E7E8E0E-8B2F-4059-A4B8-BC38555EAC92}">
      <dgm:prSet/>
      <dgm:spPr/>
      <dgm:t>
        <a:bodyPr/>
        <a:lstStyle/>
        <a:p>
          <a:pPr algn="l"/>
          <a:r>
            <a:rPr lang="es-ES" dirty="0" smtClean="0"/>
            <a:t>b) Cumplido el servicio social reglamentario, el cual será liberado exclusivamente mediante la práctica profesional que los estudiantes realizan durante los últimos tres semestres de la carrera.</a:t>
          </a:r>
          <a:endParaRPr lang="es-ES" dirty="0"/>
        </a:p>
      </dgm:t>
    </dgm:pt>
    <dgm:pt modelId="{F146A602-DCB0-4B67-A57A-C6BF97796943}" type="parTrans" cxnId="{687EA774-ECE1-4181-86DB-E22F0C0ECB9B}">
      <dgm:prSet/>
      <dgm:spPr/>
      <dgm:t>
        <a:bodyPr/>
        <a:lstStyle/>
        <a:p>
          <a:endParaRPr lang="es-ES"/>
        </a:p>
      </dgm:t>
    </dgm:pt>
    <dgm:pt modelId="{36ECA0D9-9769-47A4-A6EF-ED3A050CDC99}" type="sibTrans" cxnId="{687EA774-ECE1-4181-86DB-E22F0C0ECB9B}">
      <dgm:prSet/>
      <dgm:spPr/>
      <dgm:t>
        <a:bodyPr/>
        <a:lstStyle/>
        <a:p>
          <a:endParaRPr lang="es-ES"/>
        </a:p>
      </dgm:t>
    </dgm:pt>
    <dgm:pt modelId="{45EE1CFC-5F0D-4F6D-AF9E-34A40DE8D319}">
      <dgm:prSet/>
      <dgm:spPr/>
      <dgm:t>
        <a:bodyPr/>
        <a:lstStyle/>
        <a:p>
          <a:pPr algn="l"/>
          <a:r>
            <a:rPr lang="es-ES" dirty="0" smtClean="0"/>
            <a:t>c) Obtenido la aprobación del documento para el trabajo de titulación y acreditado el examen profesional</a:t>
          </a:r>
          <a:endParaRPr lang="es-ES" dirty="0"/>
        </a:p>
      </dgm:t>
    </dgm:pt>
    <dgm:pt modelId="{D6ED4618-C142-4AB9-B913-D99BCB5A2E2A}" type="parTrans" cxnId="{48CDB49C-93BA-43F0-9D3C-E90755FC16D5}">
      <dgm:prSet/>
      <dgm:spPr/>
      <dgm:t>
        <a:bodyPr/>
        <a:lstStyle/>
        <a:p>
          <a:endParaRPr lang="es-ES"/>
        </a:p>
      </dgm:t>
    </dgm:pt>
    <dgm:pt modelId="{4B16D6B5-8D26-42F9-B3AE-E54F2E8891CA}" type="sibTrans" cxnId="{48CDB49C-93BA-43F0-9D3C-E90755FC16D5}">
      <dgm:prSet/>
      <dgm:spPr/>
      <dgm:t>
        <a:bodyPr/>
        <a:lstStyle/>
        <a:p>
          <a:endParaRPr lang="es-ES"/>
        </a:p>
      </dgm:t>
    </dgm:pt>
    <dgm:pt modelId="{C4FEEDBE-84AF-4454-AE1A-6E2E71FE2F70}" type="pres">
      <dgm:prSet presAssocID="{9DFAD0A1-E116-4846-B6A8-F53E3C893AFE}" presName="diagram" presStyleCnt="0">
        <dgm:presLayoutVars>
          <dgm:dir/>
          <dgm:resizeHandles val="exact"/>
        </dgm:presLayoutVars>
      </dgm:prSet>
      <dgm:spPr/>
      <dgm:t>
        <a:bodyPr/>
        <a:lstStyle/>
        <a:p>
          <a:endParaRPr lang="es-ES"/>
        </a:p>
      </dgm:t>
    </dgm:pt>
    <dgm:pt modelId="{8C764B77-78D5-492E-B5BA-7A18C04BE1BB}" type="pres">
      <dgm:prSet presAssocID="{34A77F99-0EFB-4464-BA3F-ACE4023DCE64}" presName="node" presStyleLbl="node1" presStyleIdx="0" presStyleCnt="6" custLinFactNeighborX="402" custLinFactNeighborY="863">
        <dgm:presLayoutVars>
          <dgm:bulletEnabled val="1"/>
        </dgm:presLayoutVars>
      </dgm:prSet>
      <dgm:spPr/>
      <dgm:t>
        <a:bodyPr/>
        <a:lstStyle/>
        <a:p>
          <a:endParaRPr lang="es-ES"/>
        </a:p>
      </dgm:t>
    </dgm:pt>
    <dgm:pt modelId="{B9CFFFF8-0D50-4F73-9601-DF6A2DA84300}" type="pres">
      <dgm:prSet presAssocID="{8CAA4AA6-2F67-4967-AAB7-A6710BF705ED}" presName="sibTrans" presStyleCnt="0"/>
      <dgm:spPr/>
    </dgm:pt>
    <dgm:pt modelId="{4D522767-9AF0-45E1-8CE3-086C2D11CF81}" type="pres">
      <dgm:prSet presAssocID="{0C120898-0DA0-4895-9DD0-687AD03D5DD3}" presName="node" presStyleLbl="node1" presStyleIdx="1" presStyleCnt="6">
        <dgm:presLayoutVars>
          <dgm:bulletEnabled val="1"/>
        </dgm:presLayoutVars>
      </dgm:prSet>
      <dgm:spPr/>
      <dgm:t>
        <a:bodyPr/>
        <a:lstStyle/>
        <a:p>
          <a:endParaRPr lang="es-ES"/>
        </a:p>
      </dgm:t>
    </dgm:pt>
    <dgm:pt modelId="{E492EB59-3421-4E92-864B-1642DE66CA42}" type="pres">
      <dgm:prSet presAssocID="{477B31C9-1DA4-40DD-BDD1-92AAFDA0E6D3}" presName="sibTrans" presStyleCnt="0"/>
      <dgm:spPr/>
    </dgm:pt>
    <dgm:pt modelId="{86DF45F2-D79A-4D05-B48B-3B5615BE3344}" type="pres">
      <dgm:prSet presAssocID="{56DE7439-25BC-4F2F-BD08-898506C0DAB0}" presName="node" presStyleLbl="node1" presStyleIdx="2" presStyleCnt="6">
        <dgm:presLayoutVars>
          <dgm:bulletEnabled val="1"/>
        </dgm:presLayoutVars>
      </dgm:prSet>
      <dgm:spPr/>
      <dgm:t>
        <a:bodyPr/>
        <a:lstStyle/>
        <a:p>
          <a:endParaRPr lang="es-ES"/>
        </a:p>
      </dgm:t>
    </dgm:pt>
    <dgm:pt modelId="{CD4F6189-39F4-4763-896F-ACAF9CA41D68}" type="pres">
      <dgm:prSet presAssocID="{361CED29-AD86-4E8E-9820-3A0EAEE1CA6F}" presName="sibTrans" presStyleCnt="0"/>
      <dgm:spPr/>
    </dgm:pt>
    <dgm:pt modelId="{11DC7B13-596E-4D05-BC02-5FD40B9D86F9}" type="pres">
      <dgm:prSet presAssocID="{982F6CC1-360E-4B12-8E99-77641486346E}" presName="node" presStyleLbl="node1" presStyleIdx="3" presStyleCnt="6">
        <dgm:presLayoutVars>
          <dgm:bulletEnabled val="1"/>
        </dgm:presLayoutVars>
      </dgm:prSet>
      <dgm:spPr/>
      <dgm:t>
        <a:bodyPr/>
        <a:lstStyle/>
        <a:p>
          <a:endParaRPr lang="es-ES"/>
        </a:p>
      </dgm:t>
    </dgm:pt>
    <dgm:pt modelId="{536C1953-0974-444D-B118-C5A0DF7F347D}" type="pres">
      <dgm:prSet presAssocID="{CCA564E3-EAF9-4CCD-9200-6B8CAFCCD2FF}" presName="sibTrans" presStyleCnt="0"/>
      <dgm:spPr/>
    </dgm:pt>
    <dgm:pt modelId="{08EDD5B3-208E-4444-B809-D5842093E030}" type="pres">
      <dgm:prSet presAssocID="{5E7E8E0E-8B2F-4059-A4B8-BC38555EAC92}" presName="node" presStyleLbl="node1" presStyleIdx="4" presStyleCnt="6">
        <dgm:presLayoutVars>
          <dgm:bulletEnabled val="1"/>
        </dgm:presLayoutVars>
      </dgm:prSet>
      <dgm:spPr/>
      <dgm:t>
        <a:bodyPr/>
        <a:lstStyle/>
        <a:p>
          <a:endParaRPr lang="es-ES"/>
        </a:p>
      </dgm:t>
    </dgm:pt>
    <dgm:pt modelId="{0BE559D9-8602-45B2-AEEB-41F17F7FAF8C}" type="pres">
      <dgm:prSet presAssocID="{36ECA0D9-9769-47A4-A6EF-ED3A050CDC99}" presName="sibTrans" presStyleCnt="0"/>
      <dgm:spPr/>
    </dgm:pt>
    <dgm:pt modelId="{49ECA9BA-124C-406D-94C4-431FF5CA73AC}" type="pres">
      <dgm:prSet presAssocID="{45EE1CFC-5F0D-4F6D-AF9E-34A40DE8D319}" presName="node" presStyleLbl="node1" presStyleIdx="5" presStyleCnt="6">
        <dgm:presLayoutVars>
          <dgm:bulletEnabled val="1"/>
        </dgm:presLayoutVars>
      </dgm:prSet>
      <dgm:spPr/>
      <dgm:t>
        <a:bodyPr/>
        <a:lstStyle/>
        <a:p>
          <a:endParaRPr lang="es-ES"/>
        </a:p>
      </dgm:t>
    </dgm:pt>
  </dgm:ptLst>
  <dgm:cxnLst>
    <dgm:cxn modelId="{FCA87E35-0B69-4926-8F00-BFC9EA428218}" type="presOf" srcId="{982F6CC1-360E-4B12-8E99-77641486346E}" destId="{11DC7B13-596E-4D05-BC02-5FD40B9D86F9}" srcOrd="0" destOrd="0" presId="urn:microsoft.com/office/officeart/2005/8/layout/default"/>
    <dgm:cxn modelId="{ED0A4211-0C3E-487B-B937-C0A1055BBC12}" srcId="{9DFAD0A1-E116-4846-B6A8-F53E3C893AFE}" destId="{982F6CC1-360E-4B12-8E99-77641486346E}" srcOrd="3" destOrd="0" parTransId="{9990555B-A56D-409F-98BE-E4F9E69F5A71}" sibTransId="{CCA564E3-EAF9-4CCD-9200-6B8CAFCCD2FF}"/>
    <dgm:cxn modelId="{CA160E3E-D053-42AA-BB83-D824AB5A919C}" srcId="{9DFAD0A1-E116-4846-B6A8-F53E3C893AFE}" destId="{34A77F99-0EFB-4464-BA3F-ACE4023DCE64}" srcOrd="0" destOrd="0" parTransId="{7CC754EA-092B-4A3F-9375-F1C233612E26}" sibTransId="{8CAA4AA6-2F67-4967-AAB7-A6710BF705ED}"/>
    <dgm:cxn modelId="{481C4CF2-9E42-43EB-9038-BAC661D5CB68}" type="presOf" srcId="{45EE1CFC-5F0D-4F6D-AF9E-34A40DE8D319}" destId="{49ECA9BA-124C-406D-94C4-431FF5CA73AC}" srcOrd="0" destOrd="0" presId="urn:microsoft.com/office/officeart/2005/8/layout/default"/>
    <dgm:cxn modelId="{687EA774-ECE1-4181-86DB-E22F0C0ECB9B}" srcId="{9DFAD0A1-E116-4846-B6A8-F53E3C893AFE}" destId="{5E7E8E0E-8B2F-4059-A4B8-BC38555EAC92}" srcOrd="4" destOrd="0" parTransId="{F146A602-DCB0-4B67-A57A-C6BF97796943}" sibTransId="{36ECA0D9-9769-47A4-A6EF-ED3A050CDC99}"/>
    <dgm:cxn modelId="{EA96CABE-0D6A-4F47-80ED-B7F0A1E5605C}" type="presOf" srcId="{0C120898-0DA0-4895-9DD0-687AD03D5DD3}" destId="{4D522767-9AF0-45E1-8CE3-086C2D11CF81}" srcOrd="0" destOrd="0" presId="urn:microsoft.com/office/officeart/2005/8/layout/default"/>
    <dgm:cxn modelId="{DB97316B-5BFE-47FA-869E-7F1738D4EC9B}" type="presOf" srcId="{34A77F99-0EFB-4464-BA3F-ACE4023DCE64}" destId="{8C764B77-78D5-492E-B5BA-7A18C04BE1BB}" srcOrd="0" destOrd="0" presId="urn:microsoft.com/office/officeart/2005/8/layout/default"/>
    <dgm:cxn modelId="{0C284DC9-2FD1-436F-8FD1-3B2046BDB9A4}" type="presOf" srcId="{5E7E8E0E-8B2F-4059-A4B8-BC38555EAC92}" destId="{08EDD5B3-208E-4444-B809-D5842093E030}" srcOrd="0" destOrd="0" presId="urn:microsoft.com/office/officeart/2005/8/layout/default"/>
    <dgm:cxn modelId="{9D9B2943-2F24-402C-B45D-38D269319E76}" type="presOf" srcId="{9DFAD0A1-E116-4846-B6A8-F53E3C893AFE}" destId="{C4FEEDBE-84AF-4454-AE1A-6E2E71FE2F70}" srcOrd="0" destOrd="0" presId="urn:microsoft.com/office/officeart/2005/8/layout/default"/>
    <dgm:cxn modelId="{ED78B305-EC6A-4D56-B9FA-561CA8282813}" srcId="{9DFAD0A1-E116-4846-B6A8-F53E3C893AFE}" destId="{56DE7439-25BC-4F2F-BD08-898506C0DAB0}" srcOrd="2" destOrd="0" parTransId="{C6231E2F-74FF-4BCF-A639-33ED798C3793}" sibTransId="{361CED29-AD86-4E8E-9820-3A0EAEE1CA6F}"/>
    <dgm:cxn modelId="{D8F2918F-E7D0-4E47-AB50-6C97E363A8D9}" type="presOf" srcId="{56DE7439-25BC-4F2F-BD08-898506C0DAB0}" destId="{86DF45F2-D79A-4D05-B48B-3B5615BE3344}" srcOrd="0" destOrd="0" presId="urn:microsoft.com/office/officeart/2005/8/layout/default"/>
    <dgm:cxn modelId="{80F8620A-D7E7-453C-A84D-99786CFA2206}" srcId="{9DFAD0A1-E116-4846-B6A8-F53E3C893AFE}" destId="{0C120898-0DA0-4895-9DD0-687AD03D5DD3}" srcOrd="1" destOrd="0" parTransId="{0987D31B-2B64-4199-B72D-DDF01DF9950D}" sibTransId="{477B31C9-1DA4-40DD-BDD1-92AAFDA0E6D3}"/>
    <dgm:cxn modelId="{48CDB49C-93BA-43F0-9D3C-E90755FC16D5}" srcId="{9DFAD0A1-E116-4846-B6A8-F53E3C893AFE}" destId="{45EE1CFC-5F0D-4F6D-AF9E-34A40DE8D319}" srcOrd="5" destOrd="0" parTransId="{D6ED4618-C142-4AB9-B913-D99BCB5A2E2A}" sibTransId="{4B16D6B5-8D26-42F9-B3AE-E54F2E8891CA}"/>
    <dgm:cxn modelId="{5BDA0991-9305-4407-8828-10F22B9EDAF0}" type="presParOf" srcId="{C4FEEDBE-84AF-4454-AE1A-6E2E71FE2F70}" destId="{8C764B77-78D5-492E-B5BA-7A18C04BE1BB}" srcOrd="0" destOrd="0" presId="urn:microsoft.com/office/officeart/2005/8/layout/default"/>
    <dgm:cxn modelId="{50B9FE78-4628-4AFC-B6C1-A50A3E46851A}" type="presParOf" srcId="{C4FEEDBE-84AF-4454-AE1A-6E2E71FE2F70}" destId="{B9CFFFF8-0D50-4F73-9601-DF6A2DA84300}" srcOrd="1" destOrd="0" presId="urn:microsoft.com/office/officeart/2005/8/layout/default"/>
    <dgm:cxn modelId="{B6E66F1D-386B-4198-9A46-74CBC263FB7C}" type="presParOf" srcId="{C4FEEDBE-84AF-4454-AE1A-6E2E71FE2F70}" destId="{4D522767-9AF0-45E1-8CE3-086C2D11CF81}" srcOrd="2" destOrd="0" presId="urn:microsoft.com/office/officeart/2005/8/layout/default"/>
    <dgm:cxn modelId="{83E023EE-FF7A-4AFA-9113-FBEC665DDAB5}" type="presParOf" srcId="{C4FEEDBE-84AF-4454-AE1A-6E2E71FE2F70}" destId="{E492EB59-3421-4E92-864B-1642DE66CA42}" srcOrd="3" destOrd="0" presId="urn:microsoft.com/office/officeart/2005/8/layout/default"/>
    <dgm:cxn modelId="{9F403CBE-0D35-4300-94B8-A02E0B5CEEEF}" type="presParOf" srcId="{C4FEEDBE-84AF-4454-AE1A-6E2E71FE2F70}" destId="{86DF45F2-D79A-4D05-B48B-3B5615BE3344}" srcOrd="4" destOrd="0" presId="urn:microsoft.com/office/officeart/2005/8/layout/default"/>
    <dgm:cxn modelId="{DAD914E1-77A2-46CC-BD9A-D2A65BA03268}" type="presParOf" srcId="{C4FEEDBE-84AF-4454-AE1A-6E2E71FE2F70}" destId="{CD4F6189-39F4-4763-896F-ACAF9CA41D68}" srcOrd="5" destOrd="0" presId="urn:microsoft.com/office/officeart/2005/8/layout/default"/>
    <dgm:cxn modelId="{AAB072A9-0BE1-4E48-92EF-709739932713}" type="presParOf" srcId="{C4FEEDBE-84AF-4454-AE1A-6E2E71FE2F70}" destId="{11DC7B13-596E-4D05-BC02-5FD40B9D86F9}" srcOrd="6" destOrd="0" presId="urn:microsoft.com/office/officeart/2005/8/layout/default"/>
    <dgm:cxn modelId="{5BC7DD00-E0F4-42DB-A6C4-425577647B7F}" type="presParOf" srcId="{C4FEEDBE-84AF-4454-AE1A-6E2E71FE2F70}" destId="{536C1953-0974-444D-B118-C5A0DF7F347D}" srcOrd="7" destOrd="0" presId="urn:microsoft.com/office/officeart/2005/8/layout/default"/>
    <dgm:cxn modelId="{1D4C9738-461C-4C6C-92FF-AF684B7194E9}" type="presParOf" srcId="{C4FEEDBE-84AF-4454-AE1A-6E2E71FE2F70}" destId="{08EDD5B3-208E-4444-B809-D5842093E030}" srcOrd="8" destOrd="0" presId="urn:microsoft.com/office/officeart/2005/8/layout/default"/>
    <dgm:cxn modelId="{C5492518-E292-43EF-82DE-C0E64DC6EFB0}" type="presParOf" srcId="{C4FEEDBE-84AF-4454-AE1A-6E2E71FE2F70}" destId="{0BE559D9-8602-45B2-AEEB-41F17F7FAF8C}" srcOrd="9" destOrd="0" presId="urn:microsoft.com/office/officeart/2005/8/layout/default"/>
    <dgm:cxn modelId="{C65E6D3E-4C89-491D-9A33-CA6303D2743C}" type="presParOf" srcId="{C4FEEDBE-84AF-4454-AE1A-6E2E71FE2F70}" destId="{49ECA9BA-124C-406D-94C4-431FF5CA73A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965318-C874-4843-99E1-C1E44499065E}" type="doc">
      <dgm:prSet loTypeId="urn:microsoft.com/office/officeart/2005/8/layout/process1" loCatId="process" qsTypeId="urn:microsoft.com/office/officeart/2005/8/quickstyle/3d3" qsCatId="3D" csTypeId="urn:microsoft.com/office/officeart/2005/8/colors/accent2_4" csCatId="accent2" phldr="1"/>
      <dgm:spPr/>
      <dgm:t>
        <a:bodyPr/>
        <a:lstStyle/>
        <a:p>
          <a:endParaRPr lang="es-ES"/>
        </a:p>
      </dgm:t>
    </dgm:pt>
    <dgm:pt modelId="{06060AF9-F9E3-4091-808B-9183919AE7B8}">
      <dgm:prSet phldrT="[Texto]" custT="1"/>
      <dgm:spPr/>
      <dgm:t>
        <a:bodyPr/>
        <a:lstStyle/>
        <a:p>
          <a:pPr algn="l"/>
          <a:r>
            <a:rPr lang="es-ES" sz="1200" dirty="0" smtClean="0"/>
            <a:t>8.4. Expedición y validación de los formatos de titulación.- No existe trámite de duplicado del Título Profesional o del Acta de Examen Profesional. En caso de deterioro o extravío, se deberá consultar lo conducente con la DGP.</a:t>
          </a:r>
          <a:endParaRPr lang="es-ES" sz="1200" dirty="0"/>
        </a:p>
      </dgm:t>
    </dgm:pt>
    <dgm:pt modelId="{3AB86E16-DAD6-4456-8265-9B4838E5F113}" type="parTrans" cxnId="{F8CADF69-4111-4A6C-9184-062F75FBA157}">
      <dgm:prSet/>
      <dgm:spPr/>
      <dgm:t>
        <a:bodyPr/>
        <a:lstStyle/>
        <a:p>
          <a:endParaRPr lang="es-ES"/>
        </a:p>
      </dgm:t>
    </dgm:pt>
    <dgm:pt modelId="{D0AB3F04-C952-401B-ACE7-A5559946813C}" type="sibTrans" cxnId="{F8CADF69-4111-4A6C-9184-062F75FBA157}">
      <dgm:prSet/>
      <dgm:spPr/>
      <dgm:t>
        <a:bodyPr/>
        <a:lstStyle/>
        <a:p>
          <a:endParaRPr lang="es-ES"/>
        </a:p>
      </dgm:t>
    </dgm:pt>
    <dgm:pt modelId="{829B48C5-BCB1-4ACC-9E39-AA7EDBD2CCD1}">
      <dgm:prSet custT="1"/>
      <dgm:spPr/>
      <dgm:t>
        <a:bodyPr/>
        <a:lstStyle/>
        <a:p>
          <a:pPr algn="l"/>
          <a:r>
            <a:rPr lang="es-ES" sz="1200" dirty="0" smtClean="0"/>
            <a:t>a) La autoridad de la institución es responsable de la expedición correcta de los títulos profesionales de educación normal y de la entrega oportuna de los mismos a los interesados, quienes firmarán de recibido en el formato Relación de Documentos de Certificación Entregados (REDCE). En caso de existir irregularidades, se procederá conforme a la legislación aplicable para el fincamiento de las responsabilidades administrativas y penales a las que hubiere lugar.</a:t>
          </a:r>
          <a:endParaRPr lang="es-ES" sz="1200" dirty="0"/>
        </a:p>
      </dgm:t>
    </dgm:pt>
    <dgm:pt modelId="{04A0D8D2-66D1-473F-B25E-A73B2705337E}" type="parTrans" cxnId="{03B78DDA-6E8D-48A6-B907-BB249178ECA9}">
      <dgm:prSet/>
      <dgm:spPr/>
      <dgm:t>
        <a:bodyPr/>
        <a:lstStyle/>
        <a:p>
          <a:endParaRPr lang="es-ES"/>
        </a:p>
      </dgm:t>
    </dgm:pt>
    <dgm:pt modelId="{8E074C60-577A-4468-AD71-90228441DF13}" type="sibTrans" cxnId="{03B78DDA-6E8D-48A6-B907-BB249178ECA9}">
      <dgm:prSet/>
      <dgm:spPr/>
      <dgm:t>
        <a:bodyPr/>
        <a:lstStyle/>
        <a:p>
          <a:endParaRPr lang="es-ES"/>
        </a:p>
      </dgm:t>
    </dgm:pt>
    <dgm:pt modelId="{90F04F56-5D35-497A-B11A-ED794D3F0081}">
      <dgm:prSet custT="1"/>
      <dgm:spPr/>
      <dgm:t>
        <a:bodyPr/>
        <a:lstStyle/>
        <a:p>
          <a:pPr algn="l"/>
          <a:r>
            <a:rPr lang="es-ES" sz="1200" dirty="0" smtClean="0"/>
            <a:t>b) El Título Profesional de Educación Normal se expedirá en la escuela donde el estudiante concluyó sus estudios.</a:t>
          </a:r>
          <a:endParaRPr lang="es-ES" sz="1200" dirty="0"/>
        </a:p>
      </dgm:t>
    </dgm:pt>
    <dgm:pt modelId="{BDDBD00B-ADEB-4086-9546-23E0F6C3F8C8}" type="parTrans" cxnId="{1EDCD42E-6900-4730-A017-977760A97F1D}">
      <dgm:prSet/>
      <dgm:spPr/>
      <dgm:t>
        <a:bodyPr/>
        <a:lstStyle/>
        <a:p>
          <a:endParaRPr lang="es-ES"/>
        </a:p>
      </dgm:t>
    </dgm:pt>
    <dgm:pt modelId="{D23E1DB2-C510-4163-A8E8-D765603DD0DF}" type="sibTrans" cxnId="{1EDCD42E-6900-4730-A017-977760A97F1D}">
      <dgm:prSet/>
      <dgm:spPr/>
      <dgm:t>
        <a:bodyPr/>
        <a:lstStyle/>
        <a:p>
          <a:endParaRPr lang="es-ES"/>
        </a:p>
      </dgm:t>
    </dgm:pt>
    <dgm:pt modelId="{D1F9E2C6-70CE-4A0E-9BC3-E4312570784E}">
      <dgm:prSet custT="1"/>
      <dgm:spPr/>
      <dgm:t>
        <a:bodyPr/>
        <a:lstStyle/>
        <a:p>
          <a:pPr algn="l"/>
          <a:r>
            <a:rPr lang="es-ES" sz="1200" dirty="0" smtClean="0"/>
            <a:t>c) El Título Profesional de Educación Normal será expedido y firmado por el Director dela escuela y deberá ser validado, en las Entidades, por el Gobernador del Estado, o el funcionario que éste designe, y por el Secretario de Educación o el funcionario que éste designe; y en el Distrito Federal por el (la) Secretario(a) de Educación Pública o el funcionario que éste(a) designe y por el(la) Director(a) General de Educación Normal y Actualización del Magisterio.</a:t>
          </a:r>
          <a:endParaRPr lang="es-ES" sz="1200" dirty="0"/>
        </a:p>
      </dgm:t>
    </dgm:pt>
    <dgm:pt modelId="{E8601B02-DC59-482E-AA3B-20B5B3BAAC84}" type="parTrans" cxnId="{FE852C27-E3CC-47CA-BFF1-FD676CEF3FFC}">
      <dgm:prSet/>
      <dgm:spPr/>
      <dgm:t>
        <a:bodyPr/>
        <a:lstStyle/>
        <a:p>
          <a:endParaRPr lang="es-ES"/>
        </a:p>
      </dgm:t>
    </dgm:pt>
    <dgm:pt modelId="{7BBFC881-539C-445E-A97B-2A6593E04CF2}" type="sibTrans" cxnId="{FE852C27-E3CC-47CA-BFF1-FD676CEF3FFC}">
      <dgm:prSet/>
      <dgm:spPr/>
      <dgm:t>
        <a:bodyPr/>
        <a:lstStyle/>
        <a:p>
          <a:endParaRPr lang="es-ES"/>
        </a:p>
      </dgm:t>
    </dgm:pt>
    <dgm:pt modelId="{5D5B8E03-7770-4FC4-9700-5A20E7386722}" type="pres">
      <dgm:prSet presAssocID="{87965318-C874-4843-99E1-C1E44499065E}" presName="Name0" presStyleCnt="0">
        <dgm:presLayoutVars>
          <dgm:dir/>
          <dgm:resizeHandles val="exact"/>
        </dgm:presLayoutVars>
      </dgm:prSet>
      <dgm:spPr/>
      <dgm:t>
        <a:bodyPr/>
        <a:lstStyle/>
        <a:p>
          <a:endParaRPr lang="es-ES"/>
        </a:p>
      </dgm:t>
    </dgm:pt>
    <dgm:pt modelId="{4F6DC724-8361-4EEF-AFB4-093F67379A62}" type="pres">
      <dgm:prSet presAssocID="{06060AF9-F9E3-4091-808B-9183919AE7B8}" presName="node" presStyleLbl="node1" presStyleIdx="0" presStyleCnt="4">
        <dgm:presLayoutVars>
          <dgm:bulletEnabled val="1"/>
        </dgm:presLayoutVars>
      </dgm:prSet>
      <dgm:spPr/>
      <dgm:t>
        <a:bodyPr/>
        <a:lstStyle/>
        <a:p>
          <a:endParaRPr lang="es-ES"/>
        </a:p>
      </dgm:t>
    </dgm:pt>
    <dgm:pt modelId="{BE924D52-968C-4E01-A670-65A1CCE3B4BA}" type="pres">
      <dgm:prSet presAssocID="{D0AB3F04-C952-401B-ACE7-A5559946813C}" presName="sibTrans" presStyleLbl="sibTrans2D1" presStyleIdx="0" presStyleCnt="3"/>
      <dgm:spPr/>
      <dgm:t>
        <a:bodyPr/>
        <a:lstStyle/>
        <a:p>
          <a:endParaRPr lang="es-ES"/>
        </a:p>
      </dgm:t>
    </dgm:pt>
    <dgm:pt modelId="{53550DEE-D823-4290-8948-07647BCC2DDA}" type="pres">
      <dgm:prSet presAssocID="{D0AB3F04-C952-401B-ACE7-A5559946813C}" presName="connectorText" presStyleLbl="sibTrans2D1" presStyleIdx="0" presStyleCnt="3"/>
      <dgm:spPr/>
      <dgm:t>
        <a:bodyPr/>
        <a:lstStyle/>
        <a:p>
          <a:endParaRPr lang="es-ES"/>
        </a:p>
      </dgm:t>
    </dgm:pt>
    <dgm:pt modelId="{199B0178-A559-4B19-849F-5E47E3B20F46}" type="pres">
      <dgm:prSet presAssocID="{829B48C5-BCB1-4ACC-9E39-AA7EDBD2CCD1}" presName="node" presStyleLbl="node1" presStyleIdx="1" presStyleCnt="4">
        <dgm:presLayoutVars>
          <dgm:bulletEnabled val="1"/>
        </dgm:presLayoutVars>
      </dgm:prSet>
      <dgm:spPr/>
      <dgm:t>
        <a:bodyPr/>
        <a:lstStyle/>
        <a:p>
          <a:endParaRPr lang="es-ES"/>
        </a:p>
      </dgm:t>
    </dgm:pt>
    <dgm:pt modelId="{89B1D5CE-418D-45EC-8746-C500E39BEDF9}" type="pres">
      <dgm:prSet presAssocID="{8E074C60-577A-4468-AD71-90228441DF13}" presName="sibTrans" presStyleLbl="sibTrans2D1" presStyleIdx="1" presStyleCnt="3"/>
      <dgm:spPr/>
      <dgm:t>
        <a:bodyPr/>
        <a:lstStyle/>
        <a:p>
          <a:endParaRPr lang="es-ES"/>
        </a:p>
      </dgm:t>
    </dgm:pt>
    <dgm:pt modelId="{5766CBDE-C8C9-4160-AD2D-2C42C2C8C187}" type="pres">
      <dgm:prSet presAssocID="{8E074C60-577A-4468-AD71-90228441DF13}" presName="connectorText" presStyleLbl="sibTrans2D1" presStyleIdx="1" presStyleCnt="3"/>
      <dgm:spPr/>
      <dgm:t>
        <a:bodyPr/>
        <a:lstStyle/>
        <a:p>
          <a:endParaRPr lang="es-ES"/>
        </a:p>
      </dgm:t>
    </dgm:pt>
    <dgm:pt modelId="{B4139AF9-9A4A-4DA6-8472-D3CCAA2F3614}" type="pres">
      <dgm:prSet presAssocID="{90F04F56-5D35-497A-B11A-ED794D3F0081}" presName="node" presStyleLbl="node1" presStyleIdx="2" presStyleCnt="4">
        <dgm:presLayoutVars>
          <dgm:bulletEnabled val="1"/>
        </dgm:presLayoutVars>
      </dgm:prSet>
      <dgm:spPr/>
      <dgm:t>
        <a:bodyPr/>
        <a:lstStyle/>
        <a:p>
          <a:endParaRPr lang="es-ES"/>
        </a:p>
      </dgm:t>
    </dgm:pt>
    <dgm:pt modelId="{78F94C81-0CD9-4D26-B707-B623DDD93CD0}" type="pres">
      <dgm:prSet presAssocID="{D23E1DB2-C510-4163-A8E8-D765603DD0DF}" presName="sibTrans" presStyleLbl="sibTrans2D1" presStyleIdx="2" presStyleCnt="3"/>
      <dgm:spPr/>
      <dgm:t>
        <a:bodyPr/>
        <a:lstStyle/>
        <a:p>
          <a:endParaRPr lang="es-ES"/>
        </a:p>
      </dgm:t>
    </dgm:pt>
    <dgm:pt modelId="{ED4B3763-F442-4A86-B56E-BC91E8E1B120}" type="pres">
      <dgm:prSet presAssocID="{D23E1DB2-C510-4163-A8E8-D765603DD0DF}" presName="connectorText" presStyleLbl="sibTrans2D1" presStyleIdx="2" presStyleCnt="3"/>
      <dgm:spPr/>
      <dgm:t>
        <a:bodyPr/>
        <a:lstStyle/>
        <a:p>
          <a:endParaRPr lang="es-ES"/>
        </a:p>
      </dgm:t>
    </dgm:pt>
    <dgm:pt modelId="{9521ABAC-FB88-445C-9761-19955222F527}" type="pres">
      <dgm:prSet presAssocID="{D1F9E2C6-70CE-4A0E-9BC3-E4312570784E}" presName="node" presStyleLbl="node1" presStyleIdx="3" presStyleCnt="4">
        <dgm:presLayoutVars>
          <dgm:bulletEnabled val="1"/>
        </dgm:presLayoutVars>
      </dgm:prSet>
      <dgm:spPr/>
      <dgm:t>
        <a:bodyPr/>
        <a:lstStyle/>
        <a:p>
          <a:endParaRPr lang="es-ES"/>
        </a:p>
      </dgm:t>
    </dgm:pt>
  </dgm:ptLst>
  <dgm:cxnLst>
    <dgm:cxn modelId="{F23834E2-5EDC-4959-BFAC-FFCD93634F5B}" type="presOf" srcId="{829B48C5-BCB1-4ACC-9E39-AA7EDBD2CCD1}" destId="{199B0178-A559-4B19-849F-5E47E3B20F46}" srcOrd="0" destOrd="0" presId="urn:microsoft.com/office/officeart/2005/8/layout/process1"/>
    <dgm:cxn modelId="{1EDCD42E-6900-4730-A017-977760A97F1D}" srcId="{87965318-C874-4843-99E1-C1E44499065E}" destId="{90F04F56-5D35-497A-B11A-ED794D3F0081}" srcOrd="2" destOrd="0" parTransId="{BDDBD00B-ADEB-4086-9546-23E0F6C3F8C8}" sibTransId="{D23E1DB2-C510-4163-A8E8-D765603DD0DF}"/>
    <dgm:cxn modelId="{82EECF7E-F8BF-4504-BFB3-E0C181D14292}" type="presOf" srcId="{D23E1DB2-C510-4163-A8E8-D765603DD0DF}" destId="{ED4B3763-F442-4A86-B56E-BC91E8E1B120}" srcOrd="1" destOrd="0" presId="urn:microsoft.com/office/officeart/2005/8/layout/process1"/>
    <dgm:cxn modelId="{4B1928FE-CF11-4D52-BB86-61FE4CFC9DDC}" type="presOf" srcId="{8E074C60-577A-4468-AD71-90228441DF13}" destId="{89B1D5CE-418D-45EC-8746-C500E39BEDF9}" srcOrd="0" destOrd="0" presId="urn:microsoft.com/office/officeart/2005/8/layout/process1"/>
    <dgm:cxn modelId="{CA3DBF5F-2B44-4F02-9027-11312AE933EE}" type="presOf" srcId="{06060AF9-F9E3-4091-808B-9183919AE7B8}" destId="{4F6DC724-8361-4EEF-AFB4-093F67379A62}" srcOrd="0" destOrd="0" presId="urn:microsoft.com/office/officeart/2005/8/layout/process1"/>
    <dgm:cxn modelId="{AA279567-B2F0-4504-A61C-9B5C842CCCC1}" type="presOf" srcId="{D0AB3F04-C952-401B-ACE7-A5559946813C}" destId="{BE924D52-968C-4E01-A670-65A1CCE3B4BA}" srcOrd="0" destOrd="0" presId="urn:microsoft.com/office/officeart/2005/8/layout/process1"/>
    <dgm:cxn modelId="{8AA43467-C58F-491D-BF2C-BDEEE665EB60}" type="presOf" srcId="{8E074C60-577A-4468-AD71-90228441DF13}" destId="{5766CBDE-C8C9-4160-AD2D-2C42C2C8C187}" srcOrd="1" destOrd="0" presId="urn:microsoft.com/office/officeart/2005/8/layout/process1"/>
    <dgm:cxn modelId="{711FEC73-4FB4-45AC-A6E6-24B724E5D293}" type="presOf" srcId="{D23E1DB2-C510-4163-A8E8-D765603DD0DF}" destId="{78F94C81-0CD9-4D26-B707-B623DDD93CD0}" srcOrd="0" destOrd="0" presId="urn:microsoft.com/office/officeart/2005/8/layout/process1"/>
    <dgm:cxn modelId="{05363704-117D-4603-8188-1270B63E25B0}" type="presOf" srcId="{90F04F56-5D35-497A-B11A-ED794D3F0081}" destId="{B4139AF9-9A4A-4DA6-8472-D3CCAA2F3614}" srcOrd="0" destOrd="0" presId="urn:microsoft.com/office/officeart/2005/8/layout/process1"/>
    <dgm:cxn modelId="{7D141124-B058-4BC0-B244-87923474D63B}" type="presOf" srcId="{D1F9E2C6-70CE-4A0E-9BC3-E4312570784E}" destId="{9521ABAC-FB88-445C-9761-19955222F527}" srcOrd="0" destOrd="0" presId="urn:microsoft.com/office/officeart/2005/8/layout/process1"/>
    <dgm:cxn modelId="{F8CADF69-4111-4A6C-9184-062F75FBA157}" srcId="{87965318-C874-4843-99E1-C1E44499065E}" destId="{06060AF9-F9E3-4091-808B-9183919AE7B8}" srcOrd="0" destOrd="0" parTransId="{3AB86E16-DAD6-4456-8265-9B4838E5F113}" sibTransId="{D0AB3F04-C952-401B-ACE7-A5559946813C}"/>
    <dgm:cxn modelId="{7E655DE3-6801-43F5-8F44-DADCD0BFA567}" type="presOf" srcId="{87965318-C874-4843-99E1-C1E44499065E}" destId="{5D5B8E03-7770-4FC4-9700-5A20E7386722}" srcOrd="0" destOrd="0" presId="urn:microsoft.com/office/officeart/2005/8/layout/process1"/>
    <dgm:cxn modelId="{EC356A50-3755-4C4F-A2EE-44940EEF27B0}" type="presOf" srcId="{D0AB3F04-C952-401B-ACE7-A5559946813C}" destId="{53550DEE-D823-4290-8948-07647BCC2DDA}" srcOrd="1" destOrd="0" presId="urn:microsoft.com/office/officeart/2005/8/layout/process1"/>
    <dgm:cxn modelId="{03B78DDA-6E8D-48A6-B907-BB249178ECA9}" srcId="{87965318-C874-4843-99E1-C1E44499065E}" destId="{829B48C5-BCB1-4ACC-9E39-AA7EDBD2CCD1}" srcOrd="1" destOrd="0" parTransId="{04A0D8D2-66D1-473F-B25E-A73B2705337E}" sibTransId="{8E074C60-577A-4468-AD71-90228441DF13}"/>
    <dgm:cxn modelId="{FE852C27-E3CC-47CA-BFF1-FD676CEF3FFC}" srcId="{87965318-C874-4843-99E1-C1E44499065E}" destId="{D1F9E2C6-70CE-4A0E-9BC3-E4312570784E}" srcOrd="3" destOrd="0" parTransId="{E8601B02-DC59-482E-AA3B-20B5B3BAAC84}" sibTransId="{7BBFC881-539C-445E-A97B-2A6593E04CF2}"/>
    <dgm:cxn modelId="{BE454531-ECD1-4939-A6FE-86DAD1E62FBA}" type="presParOf" srcId="{5D5B8E03-7770-4FC4-9700-5A20E7386722}" destId="{4F6DC724-8361-4EEF-AFB4-093F67379A62}" srcOrd="0" destOrd="0" presId="urn:microsoft.com/office/officeart/2005/8/layout/process1"/>
    <dgm:cxn modelId="{DB019C45-B6CA-4837-ABAD-281F7A2455FF}" type="presParOf" srcId="{5D5B8E03-7770-4FC4-9700-5A20E7386722}" destId="{BE924D52-968C-4E01-A670-65A1CCE3B4BA}" srcOrd="1" destOrd="0" presId="urn:microsoft.com/office/officeart/2005/8/layout/process1"/>
    <dgm:cxn modelId="{4DD7B4B1-700C-45FD-A46A-A3F3465EE974}" type="presParOf" srcId="{BE924D52-968C-4E01-A670-65A1CCE3B4BA}" destId="{53550DEE-D823-4290-8948-07647BCC2DDA}" srcOrd="0" destOrd="0" presId="urn:microsoft.com/office/officeart/2005/8/layout/process1"/>
    <dgm:cxn modelId="{6DE7A9C1-856D-4FCC-83F1-DEF1CBA7EF7A}" type="presParOf" srcId="{5D5B8E03-7770-4FC4-9700-5A20E7386722}" destId="{199B0178-A559-4B19-849F-5E47E3B20F46}" srcOrd="2" destOrd="0" presId="urn:microsoft.com/office/officeart/2005/8/layout/process1"/>
    <dgm:cxn modelId="{95885101-444B-4DED-BAB3-EDF374CF3EFA}" type="presParOf" srcId="{5D5B8E03-7770-4FC4-9700-5A20E7386722}" destId="{89B1D5CE-418D-45EC-8746-C500E39BEDF9}" srcOrd="3" destOrd="0" presId="urn:microsoft.com/office/officeart/2005/8/layout/process1"/>
    <dgm:cxn modelId="{ED213540-A49E-4401-ABFA-D00B203258D1}" type="presParOf" srcId="{89B1D5CE-418D-45EC-8746-C500E39BEDF9}" destId="{5766CBDE-C8C9-4160-AD2D-2C42C2C8C187}" srcOrd="0" destOrd="0" presId="urn:microsoft.com/office/officeart/2005/8/layout/process1"/>
    <dgm:cxn modelId="{D76D8B6D-7AAD-464F-A1FF-BC9346D39AD5}" type="presParOf" srcId="{5D5B8E03-7770-4FC4-9700-5A20E7386722}" destId="{B4139AF9-9A4A-4DA6-8472-D3CCAA2F3614}" srcOrd="4" destOrd="0" presId="urn:microsoft.com/office/officeart/2005/8/layout/process1"/>
    <dgm:cxn modelId="{DF5C59EB-1D04-463A-95A8-FEB7EB5444C9}" type="presParOf" srcId="{5D5B8E03-7770-4FC4-9700-5A20E7386722}" destId="{78F94C81-0CD9-4D26-B707-B623DDD93CD0}" srcOrd="5" destOrd="0" presId="urn:microsoft.com/office/officeart/2005/8/layout/process1"/>
    <dgm:cxn modelId="{D5305031-BFBE-42CE-8779-4F757E6FDAA8}" type="presParOf" srcId="{78F94C81-0CD9-4D26-B707-B623DDD93CD0}" destId="{ED4B3763-F442-4A86-B56E-BC91E8E1B120}" srcOrd="0" destOrd="0" presId="urn:microsoft.com/office/officeart/2005/8/layout/process1"/>
    <dgm:cxn modelId="{3A9EBEEF-3FD5-4BFA-AC57-B02250D065A1}" type="presParOf" srcId="{5D5B8E03-7770-4FC4-9700-5A20E7386722}" destId="{9521ABAC-FB88-445C-9761-19955222F52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81DCC4-4861-4B4F-B888-B3ED722ABF4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E27AA684-CB4A-41FD-BCB3-08964FDA817F}">
      <dgm:prSet phldrT="[Texto]" custT="1"/>
      <dgm:spPr/>
      <dgm:t>
        <a:bodyPr/>
        <a:lstStyle/>
        <a:p>
          <a:r>
            <a:rPr lang="es-ES" sz="2000" dirty="0" smtClean="0"/>
            <a:t>8.5. Modalidades para la titulación.- Las modalidades de la titulación para los planes de estudio 2012 son:</a:t>
          </a:r>
          <a:endParaRPr lang="es-ES" sz="2000" dirty="0"/>
        </a:p>
      </dgm:t>
    </dgm:pt>
    <dgm:pt modelId="{0238A42E-B7B5-4DD6-B392-3574DAA590EC}" type="parTrans" cxnId="{A9611F39-90C7-49FB-9176-F9ABA41BA63D}">
      <dgm:prSet/>
      <dgm:spPr/>
      <dgm:t>
        <a:bodyPr/>
        <a:lstStyle/>
        <a:p>
          <a:endParaRPr lang="es-ES"/>
        </a:p>
      </dgm:t>
    </dgm:pt>
    <dgm:pt modelId="{B9752BA5-2113-45D9-B2AD-9DFE40F26237}" type="sibTrans" cxnId="{A9611F39-90C7-49FB-9176-F9ABA41BA63D}">
      <dgm:prSet/>
      <dgm:spPr/>
      <dgm:t>
        <a:bodyPr/>
        <a:lstStyle/>
        <a:p>
          <a:endParaRPr lang="es-ES"/>
        </a:p>
      </dgm:t>
    </dgm:pt>
    <dgm:pt modelId="{B10809A0-9DC9-49AC-858A-1F4C540ADE1A}">
      <dgm:prSet custT="1"/>
      <dgm:spPr/>
      <dgm:t>
        <a:bodyPr/>
        <a:lstStyle/>
        <a:p>
          <a:r>
            <a:rPr lang="es-ES" sz="1200" u="sng" dirty="0" smtClean="0"/>
            <a:t>a) El Portafolio y Examen Profesiona</a:t>
          </a:r>
          <a:r>
            <a:rPr lang="es-ES" sz="1200" dirty="0" smtClean="0"/>
            <a:t>l.- Consiste en la elaboración de un documento que integre y organice las evidencias que considere como fundamentales para representar las competencias establecidas en el perfil de egreso. Evidencias que indiquen el conocimiento que se tiene de lo que se hace, por qué debería hacerse y qué hacer en caso de que el contexto cambie, así como el desempeño que se tiene en las competencias consideradas. El estudiante es acompañado, orientado y apoyado  por su asesor de la Escuela Normal y por el profesor de la escuela de educación básica, en donde realiza su práctica profesional. Además, presentará el examen profesional correspondiente, en el que defienda el documento elaborado.</a:t>
          </a:r>
          <a:endParaRPr lang="es-ES" sz="1200" dirty="0"/>
        </a:p>
      </dgm:t>
    </dgm:pt>
    <dgm:pt modelId="{1A402CD1-D848-40DC-9B13-933E9D9399F2}" type="parTrans" cxnId="{728A4147-9D10-4E20-BE8D-BED31FBB04BC}">
      <dgm:prSet/>
      <dgm:spPr/>
      <dgm:t>
        <a:bodyPr/>
        <a:lstStyle/>
        <a:p>
          <a:endParaRPr lang="es-ES"/>
        </a:p>
      </dgm:t>
    </dgm:pt>
    <dgm:pt modelId="{0F712C55-93CA-4DCE-87A1-7548279AD75F}" type="sibTrans" cxnId="{728A4147-9D10-4E20-BE8D-BED31FBB04BC}">
      <dgm:prSet/>
      <dgm:spPr/>
      <dgm:t>
        <a:bodyPr/>
        <a:lstStyle/>
        <a:p>
          <a:endParaRPr lang="es-ES"/>
        </a:p>
      </dgm:t>
    </dgm:pt>
    <dgm:pt modelId="{81A6CEEB-EDCE-4721-A732-6DD8682FD9BE}">
      <dgm:prSet custT="1"/>
      <dgm:spPr/>
      <dgm:t>
        <a:bodyPr/>
        <a:lstStyle/>
        <a:p>
          <a:r>
            <a:rPr lang="es-ES" sz="1200" u="sng" dirty="0" smtClean="0"/>
            <a:t>b) El Informe de Prácticas Profesionales y Examen Profesional.</a:t>
          </a:r>
          <a:r>
            <a:rPr lang="es-ES" sz="1200" dirty="0" smtClean="0"/>
            <a:t>- Consiste en la  elaboración de un informe analítico-reflexivo del proceso de intervención que realizó en su periodo de práctica profesional, que se elabora en el tiempo curricular establecido en el plan de estudios vigente, de tal forma que el proceso de titulación no implica más tiempo ni recursos, una vez concluidos los estudios profesionales. El estudiante es acompañado, orientado y apoyado por su asesor de la Escuela Normal y por el maestro de la escuela de educación básica en donde realiza su práctica profesional. Presentará además el examen profesional correspondiente, en el que  defienda el documento elaborado.</a:t>
          </a:r>
          <a:endParaRPr lang="es-ES" sz="1200" dirty="0"/>
        </a:p>
      </dgm:t>
    </dgm:pt>
    <dgm:pt modelId="{4882C701-C268-43F2-8B94-90A9122569BE}" type="parTrans" cxnId="{77947304-D247-4019-B860-043AC61C1EB8}">
      <dgm:prSet/>
      <dgm:spPr/>
      <dgm:t>
        <a:bodyPr/>
        <a:lstStyle/>
        <a:p>
          <a:endParaRPr lang="es-ES"/>
        </a:p>
      </dgm:t>
    </dgm:pt>
    <dgm:pt modelId="{929590CC-2B32-4CA7-8179-4AED83466FC5}" type="sibTrans" cxnId="{77947304-D247-4019-B860-043AC61C1EB8}">
      <dgm:prSet/>
      <dgm:spPr/>
      <dgm:t>
        <a:bodyPr/>
        <a:lstStyle/>
        <a:p>
          <a:endParaRPr lang="es-ES"/>
        </a:p>
      </dgm:t>
    </dgm:pt>
    <dgm:pt modelId="{3F24D3A1-B145-4616-A75F-07FC4070F45D}">
      <dgm:prSet custT="1"/>
      <dgm:spPr/>
      <dgm:t>
        <a:bodyPr/>
        <a:lstStyle/>
        <a:p>
          <a:r>
            <a:rPr lang="es-ES" sz="1200" u="sng" dirty="0" smtClean="0"/>
            <a:t>c) La Tesis de Investigación y Examen Profesional.- </a:t>
          </a:r>
          <a:r>
            <a:rPr lang="es-ES" sz="1200" dirty="0" smtClean="0"/>
            <a:t>Consiste en la elaboración y  desarrollo de un proyecto de investigación que culminará con la presentación de una tesis que da cuenta del proceso metodológico realizado y los resultados obtenidos. Al igual que la opción anterior se lleva a cabo en el tiempo curricular establecido en el plan de estudios. El estudiante normalista podrá seleccionar el tema de investigación con base en sus experiencias en la práctica profesional, o en las problemáticas que  haya detectado en los diferentes cursos del plan de estudios. El futuro docente es acompañado, orientado y apoyado por un profesor-investigador de la Escuela Normal que fungirá como su asesor. Presentará, además, el examen profesional  correspondiente en el que defienda la tesis de investigación.</a:t>
          </a:r>
          <a:endParaRPr lang="es-ES" sz="1200" dirty="0"/>
        </a:p>
      </dgm:t>
    </dgm:pt>
    <dgm:pt modelId="{F105EE6F-5059-4922-8E02-6D22C8301F3E}" type="parTrans" cxnId="{63BC0CA6-2E10-4617-8C5E-36CB20E5F272}">
      <dgm:prSet/>
      <dgm:spPr/>
      <dgm:t>
        <a:bodyPr/>
        <a:lstStyle/>
        <a:p>
          <a:endParaRPr lang="es-ES"/>
        </a:p>
      </dgm:t>
    </dgm:pt>
    <dgm:pt modelId="{761B37A2-9A35-4B6B-9610-898FD75EAC66}" type="sibTrans" cxnId="{63BC0CA6-2E10-4617-8C5E-36CB20E5F272}">
      <dgm:prSet/>
      <dgm:spPr/>
      <dgm:t>
        <a:bodyPr/>
        <a:lstStyle/>
        <a:p>
          <a:endParaRPr lang="es-ES"/>
        </a:p>
      </dgm:t>
    </dgm:pt>
    <dgm:pt modelId="{B2AD70E8-7DB5-4373-96B5-8C6FF7F0E77B}" type="pres">
      <dgm:prSet presAssocID="{F981DCC4-4861-4B4F-B888-B3ED722ABF4A}" presName="linear" presStyleCnt="0">
        <dgm:presLayoutVars>
          <dgm:animLvl val="lvl"/>
          <dgm:resizeHandles val="exact"/>
        </dgm:presLayoutVars>
      </dgm:prSet>
      <dgm:spPr/>
      <dgm:t>
        <a:bodyPr/>
        <a:lstStyle/>
        <a:p>
          <a:endParaRPr lang="es-ES"/>
        </a:p>
      </dgm:t>
    </dgm:pt>
    <dgm:pt modelId="{631603FF-C144-4293-87A1-D22AE98826EF}" type="pres">
      <dgm:prSet presAssocID="{E27AA684-CB4A-41FD-BCB3-08964FDA817F}" presName="parentText" presStyleLbl="node1" presStyleIdx="0" presStyleCnt="4">
        <dgm:presLayoutVars>
          <dgm:chMax val="0"/>
          <dgm:bulletEnabled val="1"/>
        </dgm:presLayoutVars>
      </dgm:prSet>
      <dgm:spPr/>
      <dgm:t>
        <a:bodyPr/>
        <a:lstStyle/>
        <a:p>
          <a:endParaRPr lang="es-ES"/>
        </a:p>
      </dgm:t>
    </dgm:pt>
    <dgm:pt modelId="{A47EAB1E-FC70-48F4-923D-22BB52979846}" type="pres">
      <dgm:prSet presAssocID="{B9752BA5-2113-45D9-B2AD-9DFE40F26237}" presName="spacer" presStyleCnt="0"/>
      <dgm:spPr/>
    </dgm:pt>
    <dgm:pt modelId="{E5D3330F-38FF-4F7B-8AA2-0C806D250D06}" type="pres">
      <dgm:prSet presAssocID="{B10809A0-9DC9-49AC-858A-1F4C540ADE1A}" presName="parentText" presStyleLbl="node1" presStyleIdx="1" presStyleCnt="4">
        <dgm:presLayoutVars>
          <dgm:chMax val="0"/>
          <dgm:bulletEnabled val="1"/>
        </dgm:presLayoutVars>
      </dgm:prSet>
      <dgm:spPr/>
      <dgm:t>
        <a:bodyPr/>
        <a:lstStyle/>
        <a:p>
          <a:endParaRPr lang="es-ES"/>
        </a:p>
      </dgm:t>
    </dgm:pt>
    <dgm:pt modelId="{0E78283A-D7CC-4A13-B400-1EC472807F92}" type="pres">
      <dgm:prSet presAssocID="{0F712C55-93CA-4DCE-87A1-7548279AD75F}" presName="spacer" presStyleCnt="0"/>
      <dgm:spPr/>
    </dgm:pt>
    <dgm:pt modelId="{DF957D51-93D4-4613-940B-9ED6D9356BB5}" type="pres">
      <dgm:prSet presAssocID="{81A6CEEB-EDCE-4721-A732-6DD8682FD9BE}" presName="parentText" presStyleLbl="node1" presStyleIdx="2" presStyleCnt="4">
        <dgm:presLayoutVars>
          <dgm:chMax val="0"/>
          <dgm:bulletEnabled val="1"/>
        </dgm:presLayoutVars>
      </dgm:prSet>
      <dgm:spPr/>
      <dgm:t>
        <a:bodyPr/>
        <a:lstStyle/>
        <a:p>
          <a:endParaRPr lang="es-ES"/>
        </a:p>
      </dgm:t>
    </dgm:pt>
    <dgm:pt modelId="{5ECBE9D5-FDE3-4F45-8D72-26C46E44E94D}" type="pres">
      <dgm:prSet presAssocID="{929590CC-2B32-4CA7-8179-4AED83466FC5}" presName="spacer" presStyleCnt="0"/>
      <dgm:spPr/>
    </dgm:pt>
    <dgm:pt modelId="{36EF7958-47A6-439C-A597-CDDE7D40352E}" type="pres">
      <dgm:prSet presAssocID="{3F24D3A1-B145-4616-A75F-07FC4070F45D}" presName="parentText" presStyleLbl="node1" presStyleIdx="3" presStyleCnt="4">
        <dgm:presLayoutVars>
          <dgm:chMax val="0"/>
          <dgm:bulletEnabled val="1"/>
        </dgm:presLayoutVars>
      </dgm:prSet>
      <dgm:spPr/>
      <dgm:t>
        <a:bodyPr/>
        <a:lstStyle/>
        <a:p>
          <a:endParaRPr lang="es-ES"/>
        </a:p>
      </dgm:t>
    </dgm:pt>
  </dgm:ptLst>
  <dgm:cxnLst>
    <dgm:cxn modelId="{728A4147-9D10-4E20-BE8D-BED31FBB04BC}" srcId="{F981DCC4-4861-4B4F-B888-B3ED722ABF4A}" destId="{B10809A0-9DC9-49AC-858A-1F4C540ADE1A}" srcOrd="1" destOrd="0" parTransId="{1A402CD1-D848-40DC-9B13-933E9D9399F2}" sibTransId="{0F712C55-93CA-4DCE-87A1-7548279AD75F}"/>
    <dgm:cxn modelId="{63BC0CA6-2E10-4617-8C5E-36CB20E5F272}" srcId="{F981DCC4-4861-4B4F-B888-B3ED722ABF4A}" destId="{3F24D3A1-B145-4616-A75F-07FC4070F45D}" srcOrd="3" destOrd="0" parTransId="{F105EE6F-5059-4922-8E02-6D22C8301F3E}" sibTransId="{761B37A2-9A35-4B6B-9610-898FD75EAC66}"/>
    <dgm:cxn modelId="{77947304-D247-4019-B860-043AC61C1EB8}" srcId="{F981DCC4-4861-4B4F-B888-B3ED722ABF4A}" destId="{81A6CEEB-EDCE-4721-A732-6DD8682FD9BE}" srcOrd="2" destOrd="0" parTransId="{4882C701-C268-43F2-8B94-90A9122569BE}" sibTransId="{929590CC-2B32-4CA7-8179-4AED83466FC5}"/>
    <dgm:cxn modelId="{A9611F39-90C7-49FB-9176-F9ABA41BA63D}" srcId="{F981DCC4-4861-4B4F-B888-B3ED722ABF4A}" destId="{E27AA684-CB4A-41FD-BCB3-08964FDA817F}" srcOrd="0" destOrd="0" parTransId="{0238A42E-B7B5-4DD6-B392-3574DAA590EC}" sibTransId="{B9752BA5-2113-45D9-B2AD-9DFE40F26237}"/>
    <dgm:cxn modelId="{14D5B985-D8E8-4BC1-84E3-9F72042C918B}" type="presOf" srcId="{3F24D3A1-B145-4616-A75F-07FC4070F45D}" destId="{36EF7958-47A6-439C-A597-CDDE7D40352E}" srcOrd="0" destOrd="0" presId="urn:microsoft.com/office/officeart/2005/8/layout/vList2"/>
    <dgm:cxn modelId="{5318FF1F-B048-4DE3-8B50-CF5A687AAFDB}" type="presOf" srcId="{F981DCC4-4861-4B4F-B888-B3ED722ABF4A}" destId="{B2AD70E8-7DB5-4373-96B5-8C6FF7F0E77B}" srcOrd="0" destOrd="0" presId="urn:microsoft.com/office/officeart/2005/8/layout/vList2"/>
    <dgm:cxn modelId="{3DDFCBCE-073A-47A8-9703-BE38F349A0D4}" type="presOf" srcId="{B10809A0-9DC9-49AC-858A-1F4C540ADE1A}" destId="{E5D3330F-38FF-4F7B-8AA2-0C806D250D06}" srcOrd="0" destOrd="0" presId="urn:microsoft.com/office/officeart/2005/8/layout/vList2"/>
    <dgm:cxn modelId="{D3523328-C09E-4CFD-A192-6EE66BA7E8D8}" type="presOf" srcId="{E27AA684-CB4A-41FD-BCB3-08964FDA817F}" destId="{631603FF-C144-4293-87A1-D22AE98826EF}" srcOrd="0" destOrd="0" presId="urn:microsoft.com/office/officeart/2005/8/layout/vList2"/>
    <dgm:cxn modelId="{E4D298FF-15A4-4A28-84B8-25271C33D17F}" type="presOf" srcId="{81A6CEEB-EDCE-4721-A732-6DD8682FD9BE}" destId="{DF957D51-93D4-4613-940B-9ED6D9356BB5}" srcOrd="0" destOrd="0" presId="urn:microsoft.com/office/officeart/2005/8/layout/vList2"/>
    <dgm:cxn modelId="{1FA502CB-B51E-49EF-8575-CDE5C266F24D}" type="presParOf" srcId="{B2AD70E8-7DB5-4373-96B5-8C6FF7F0E77B}" destId="{631603FF-C144-4293-87A1-D22AE98826EF}" srcOrd="0" destOrd="0" presId="urn:microsoft.com/office/officeart/2005/8/layout/vList2"/>
    <dgm:cxn modelId="{F0DC7C93-A1AE-446C-819F-0D7A805A1BBB}" type="presParOf" srcId="{B2AD70E8-7DB5-4373-96B5-8C6FF7F0E77B}" destId="{A47EAB1E-FC70-48F4-923D-22BB52979846}" srcOrd="1" destOrd="0" presId="urn:microsoft.com/office/officeart/2005/8/layout/vList2"/>
    <dgm:cxn modelId="{64D8F770-3FE6-4256-BA9A-F2D127C703F9}" type="presParOf" srcId="{B2AD70E8-7DB5-4373-96B5-8C6FF7F0E77B}" destId="{E5D3330F-38FF-4F7B-8AA2-0C806D250D06}" srcOrd="2" destOrd="0" presId="urn:microsoft.com/office/officeart/2005/8/layout/vList2"/>
    <dgm:cxn modelId="{681A9556-11F2-414D-ACFA-7507CCD66275}" type="presParOf" srcId="{B2AD70E8-7DB5-4373-96B5-8C6FF7F0E77B}" destId="{0E78283A-D7CC-4A13-B400-1EC472807F92}" srcOrd="3" destOrd="0" presId="urn:microsoft.com/office/officeart/2005/8/layout/vList2"/>
    <dgm:cxn modelId="{AB6874F5-EC70-4131-8720-7822C51BF69B}" type="presParOf" srcId="{B2AD70E8-7DB5-4373-96B5-8C6FF7F0E77B}" destId="{DF957D51-93D4-4613-940B-9ED6D9356BB5}" srcOrd="4" destOrd="0" presId="urn:microsoft.com/office/officeart/2005/8/layout/vList2"/>
    <dgm:cxn modelId="{81D30145-1774-4F38-9D03-380379253AE6}" type="presParOf" srcId="{B2AD70E8-7DB5-4373-96B5-8C6FF7F0E77B}" destId="{5ECBE9D5-FDE3-4F45-8D72-26C46E44E94D}" srcOrd="5" destOrd="0" presId="urn:microsoft.com/office/officeart/2005/8/layout/vList2"/>
    <dgm:cxn modelId="{551363E2-8BD5-46A9-AB27-27B8EAFFC550}" type="presParOf" srcId="{B2AD70E8-7DB5-4373-96B5-8C6FF7F0E77B}" destId="{36EF7958-47A6-439C-A597-CDDE7D40352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752E16-5C52-446B-A496-F5403E59FD76}" type="doc">
      <dgm:prSet loTypeId="urn:microsoft.com/office/officeart/2005/8/layout/hierarchy4" loCatId="hierarchy" qsTypeId="urn:microsoft.com/office/officeart/2005/8/quickstyle/simple1" qsCatId="simple" csTypeId="urn:microsoft.com/office/officeart/2005/8/colors/accent2_5" csCatId="accent2" phldr="1"/>
      <dgm:spPr/>
      <dgm:t>
        <a:bodyPr/>
        <a:lstStyle/>
        <a:p>
          <a:endParaRPr lang="es-ES"/>
        </a:p>
      </dgm:t>
    </dgm:pt>
    <dgm:pt modelId="{3CC4DFD6-F3E6-43FA-89CF-39B025DAD0B2}">
      <dgm:prSet phldrT="[Texto]"/>
      <dgm:spPr/>
      <dgm:t>
        <a:bodyPr/>
        <a:lstStyle/>
        <a:p>
          <a:pPr algn="l"/>
          <a:r>
            <a:rPr lang="es-ES_tradnl" dirty="0" smtClean="0"/>
            <a:t>El trabajo de titulación se elaborara con base el documento orientaciones Académicas para la Elaboración del trabajo de Titulación, emitido para cada Licenciatura por la Secretaria de Educación </a:t>
          </a:r>
          <a:r>
            <a:rPr lang="es-ES_tradnl" dirty="0" smtClean="0"/>
            <a:t>Publica</a:t>
          </a:r>
          <a:r>
            <a:rPr lang="es-ES_tradnl" dirty="0" smtClean="0"/>
            <a:t>.</a:t>
          </a:r>
          <a:endParaRPr lang="es-ES" dirty="0"/>
        </a:p>
      </dgm:t>
    </dgm:pt>
    <dgm:pt modelId="{976B554E-961F-4DD7-BE5D-FB87CA7AF739}" type="parTrans" cxnId="{FE0357FA-4891-4651-994A-8C23CF2C133C}">
      <dgm:prSet/>
      <dgm:spPr/>
      <dgm:t>
        <a:bodyPr/>
        <a:lstStyle/>
        <a:p>
          <a:endParaRPr lang="es-ES"/>
        </a:p>
      </dgm:t>
    </dgm:pt>
    <dgm:pt modelId="{E106C67B-C688-48E8-B222-FFF856E9B7BA}" type="sibTrans" cxnId="{FE0357FA-4891-4651-994A-8C23CF2C133C}">
      <dgm:prSet/>
      <dgm:spPr/>
      <dgm:t>
        <a:bodyPr/>
        <a:lstStyle/>
        <a:p>
          <a:endParaRPr lang="es-ES"/>
        </a:p>
      </dgm:t>
    </dgm:pt>
    <dgm:pt modelId="{07FBD54A-5CBD-49E4-89B2-52C30C306C85}">
      <dgm:prSet/>
      <dgm:spPr/>
      <dgm:t>
        <a:bodyPr/>
        <a:lstStyle/>
        <a:p>
          <a:pPr algn="l"/>
          <a:r>
            <a:rPr lang="es-ES" dirty="0" smtClean="0"/>
            <a:t>8.6. Características del trabajo.- Para las dos primeras modalidades de titulación, los estudiantes elaborarán su documento para el trabajo de titulación durante el séptimo y octavo semestres y presentarán la versión definitiva al término del ciclo escolar.</a:t>
          </a:r>
          <a:endParaRPr lang="es-ES" dirty="0"/>
        </a:p>
      </dgm:t>
    </dgm:pt>
    <dgm:pt modelId="{57D704BA-CD3A-40AA-91D4-1CF07A84C014}" type="parTrans" cxnId="{76049226-2BB5-4EC1-A471-3930BE9AE852}">
      <dgm:prSet/>
      <dgm:spPr/>
      <dgm:t>
        <a:bodyPr/>
        <a:lstStyle/>
        <a:p>
          <a:endParaRPr lang="es-ES"/>
        </a:p>
      </dgm:t>
    </dgm:pt>
    <dgm:pt modelId="{D8544946-22E9-4DFE-924D-B930BCF4C7CC}" type="sibTrans" cxnId="{76049226-2BB5-4EC1-A471-3930BE9AE852}">
      <dgm:prSet/>
      <dgm:spPr/>
      <dgm:t>
        <a:bodyPr/>
        <a:lstStyle/>
        <a:p>
          <a:endParaRPr lang="es-ES"/>
        </a:p>
      </dgm:t>
    </dgm:pt>
    <dgm:pt modelId="{FF4257BE-B840-4303-BA31-E8D641CE1563}" type="pres">
      <dgm:prSet presAssocID="{5D752E16-5C52-446B-A496-F5403E59FD76}" presName="Name0" presStyleCnt="0">
        <dgm:presLayoutVars>
          <dgm:chPref val="1"/>
          <dgm:dir/>
          <dgm:animOne val="branch"/>
          <dgm:animLvl val="lvl"/>
          <dgm:resizeHandles/>
        </dgm:presLayoutVars>
      </dgm:prSet>
      <dgm:spPr/>
      <dgm:t>
        <a:bodyPr/>
        <a:lstStyle/>
        <a:p>
          <a:endParaRPr lang="es-ES"/>
        </a:p>
      </dgm:t>
    </dgm:pt>
    <dgm:pt modelId="{338C91F7-8F13-4045-BE10-7F2FE9789169}" type="pres">
      <dgm:prSet presAssocID="{3CC4DFD6-F3E6-43FA-89CF-39B025DAD0B2}" presName="vertOne" presStyleCnt="0"/>
      <dgm:spPr/>
    </dgm:pt>
    <dgm:pt modelId="{8D294616-7B59-44F8-9C17-E5D0AD90F335}" type="pres">
      <dgm:prSet presAssocID="{3CC4DFD6-F3E6-43FA-89CF-39B025DAD0B2}" presName="txOne" presStyleLbl="node0" presStyleIdx="0" presStyleCnt="2">
        <dgm:presLayoutVars>
          <dgm:chPref val="3"/>
        </dgm:presLayoutVars>
      </dgm:prSet>
      <dgm:spPr/>
      <dgm:t>
        <a:bodyPr/>
        <a:lstStyle/>
        <a:p>
          <a:endParaRPr lang="es-ES"/>
        </a:p>
      </dgm:t>
    </dgm:pt>
    <dgm:pt modelId="{5D466254-ECB3-4E86-8E8A-3718B0C2D17C}" type="pres">
      <dgm:prSet presAssocID="{3CC4DFD6-F3E6-43FA-89CF-39B025DAD0B2}" presName="horzOne" presStyleCnt="0"/>
      <dgm:spPr/>
    </dgm:pt>
    <dgm:pt modelId="{66760DE8-3D92-4471-B0E8-F15A2375A012}" type="pres">
      <dgm:prSet presAssocID="{E106C67B-C688-48E8-B222-FFF856E9B7BA}" presName="sibSpaceOne" presStyleCnt="0"/>
      <dgm:spPr/>
    </dgm:pt>
    <dgm:pt modelId="{4B813CAC-20F1-4399-925F-0CC95BDF3A77}" type="pres">
      <dgm:prSet presAssocID="{07FBD54A-5CBD-49E4-89B2-52C30C306C85}" presName="vertOne" presStyleCnt="0"/>
      <dgm:spPr/>
    </dgm:pt>
    <dgm:pt modelId="{93C06BA9-55DB-442C-96EE-1B45906D446F}" type="pres">
      <dgm:prSet presAssocID="{07FBD54A-5CBD-49E4-89B2-52C30C306C85}" presName="txOne" presStyleLbl="node0" presStyleIdx="1" presStyleCnt="2">
        <dgm:presLayoutVars>
          <dgm:chPref val="3"/>
        </dgm:presLayoutVars>
      </dgm:prSet>
      <dgm:spPr/>
      <dgm:t>
        <a:bodyPr/>
        <a:lstStyle/>
        <a:p>
          <a:endParaRPr lang="es-ES"/>
        </a:p>
      </dgm:t>
    </dgm:pt>
    <dgm:pt modelId="{A4D1DF0E-022B-4D3A-8CA4-B74AE65C2638}" type="pres">
      <dgm:prSet presAssocID="{07FBD54A-5CBD-49E4-89B2-52C30C306C85}" presName="horzOne" presStyleCnt="0"/>
      <dgm:spPr/>
    </dgm:pt>
  </dgm:ptLst>
  <dgm:cxnLst>
    <dgm:cxn modelId="{D4AF4CAF-7217-4CD7-9A64-EF77D6348268}" type="presOf" srcId="{07FBD54A-5CBD-49E4-89B2-52C30C306C85}" destId="{93C06BA9-55DB-442C-96EE-1B45906D446F}" srcOrd="0" destOrd="0" presId="urn:microsoft.com/office/officeart/2005/8/layout/hierarchy4"/>
    <dgm:cxn modelId="{C1572B66-D434-4C4D-95EB-4F3FBA75ED72}" type="presOf" srcId="{3CC4DFD6-F3E6-43FA-89CF-39B025DAD0B2}" destId="{8D294616-7B59-44F8-9C17-E5D0AD90F335}" srcOrd="0" destOrd="0" presId="urn:microsoft.com/office/officeart/2005/8/layout/hierarchy4"/>
    <dgm:cxn modelId="{FE0357FA-4891-4651-994A-8C23CF2C133C}" srcId="{5D752E16-5C52-446B-A496-F5403E59FD76}" destId="{3CC4DFD6-F3E6-43FA-89CF-39B025DAD0B2}" srcOrd="0" destOrd="0" parTransId="{976B554E-961F-4DD7-BE5D-FB87CA7AF739}" sibTransId="{E106C67B-C688-48E8-B222-FFF856E9B7BA}"/>
    <dgm:cxn modelId="{DDAA38D1-AFC6-47CE-9D49-C979F9891663}" type="presOf" srcId="{5D752E16-5C52-446B-A496-F5403E59FD76}" destId="{FF4257BE-B840-4303-BA31-E8D641CE1563}" srcOrd="0" destOrd="0" presId="urn:microsoft.com/office/officeart/2005/8/layout/hierarchy4"/>
    <dgm:cxn modelId="{76049226-2BB5-4EC1-A471-3930BE9AE852}" srcId="{5D752E16-5C52-446B-A496-F5403E59FD76}" destId="{07FBD54A-5CBD-49E4-89B2-52C30C306C85}" srcOrd="1" destOrd="0" parTransId="{57D704BA-CD3A-40AA-91D4-1CF07A84C014}" sibTransId="{D8544946-22E9-4DFE-924D-B930BCF4C7CC}"/>
    <dgm:cxn modelId="{94EDBA3D-0A98-4BC6-93D5-C47B20010C06}" type="presParOf" srcId="{FF4257BE-B840-4303-BA31-E8D641CE1563}" destId="{338C91F7-8F13-4045-BE10-7F2FE9789169}" srcOrd="0" destOrd="0" presId="urn:microsoft.com/office/officeart/2005/8/layout/hierarchy4"/>
    <dgm:cxn modelId="{8C8BED8C-8DF8-45A8-BB02-2923C75C3776}" type="presParOf" srcId="{338C91F7-8F13-4045-BE10-7F2FE9789169}" destId="{8D294616-7B59-44F8-9C17-E5D0AD90F335}" srcOrd="0" destOrd="0" presId="urn:microsoft.com/office/officeart/2005/8/layout/hierarchy4"/>
    <dgm:cxn modelId="{83200CA3-AFEE-4D7B-9BA1-D0D303719CA0}" type="presParOf" srcId="{338C91F7-8F13-4045-BE10-7F2FE9789169}" destId="{5D466254-ECB3-4E86-8E8A-3718B0C2D17C}" srcOrd="1" destOrd="0" presId="urn:microsoft.com/office/officeart/2005/8/layout/hierarchy4"/>
    <dgm:cxn modelId="{072463B7-28AC-406A-BA34-AED0B1A010FB}" type="presParOf" srcId="{FF4257BE-B840-4303-BA31-E8D641CE1563}" destId="{66760DE8-3D92-4471-B0E8-F15A2375A012}" srcOrd="1" destOrd="0" presId="urn:microsoft.com/office/officeart/2005/8/layout/hierarchy4"/>
    <dgm:cxn modelId="{CAF490D7-A0C4-4105-8654-AA867302F2B4}" type="presParOf" srcId="{FF4257BE-B840-4303-BA31-E8D641CE1563}" destId="{4B813CAC-20F1-4399-925F-0CC95BDF3A77}" srcOrd="2" destOrd="0" presId="urn:microsoft.com/office/officeart/2005/8/layout/hierarchy4"/>
    <dgm:cxn modelId="{A778D227-CC16-43A6-B07E-00F32209AF12}" type="presParOf" srcId="{4B813CAC-20F1-4399-925F-0CC95BDF3A77}" destId="{93C06BA9-55DB-442C-96EE-1B45906D446F}" srcOrd="0" destOrd="0" presId="urn:microsoft.com/office/officeart/2005/8/layout/hierarchy4"/>
    <dgm:cxn modelId="{4F979A73-1257-4ECC-98CA-4E72183C6DAB}" type="presParOf" srcId="{4B813CAC-20F1-4399-925F-0CC95BDF3A77}" destId="{A4D1DF0E-022B-4D3A-8CA4-B74AE65C263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01FDCE-39AE-418C-BCB0-40A9CA3BA412}"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s-ES"/>
        </a:p>
      </dgm:t>
    </dgm:pt>
    <dgm:pt modelId="{DC1027B9-6C42-4306-8E10-7621BF9C558B}">
      <dgm:prSet phldrT="[Texto]"/>
      <dgm:spPr/>
      <dgm:t>
        <a:bodyPr/>
        <a:lstStyle/>
        <a:p>
          <a:r>
            <a:rPr lang="es-ES" dirty="0" smtClean="0"/>
            <a:t>Para la tercera modalidad, se podrá iniciar la elaboración de la tesis de investigación, a partir del quinto semestre, como resultado del trabajo realizado en los cursos de herramientas básicas para la investigación educativa y de trabajo docente e innovación; el Trayecto Formativo de Práctica Profesional articulará y dará seguimiento al proyecto realizado a través del quinto, sexto y séptimo semestre.</a:t>
          </a:r>
          <a:endParaRPr lang="es-ES" dirty="0"/>
        </a:p>
      </dgm:t>
    </dgm:pt>
    <dgm:pt modelId="{5A224991-FA4A-4F7F-9EAA-A40EBCA06D99}" type="parTrans" cxnId="{010A20CD-5443-405C-8C18-3BD8D3ABE520}">
      <dgm:prSet/>
      <dgm:spPr/>
      <dgm:t>
        <a:bodyPr/>
        <a:lstStyle/>
        <a:p>
          <a:endParaRPr lang="es-ES"/>
        </a:p>
      </dgm:t>
    </dgm:pt>
    <dgm:pt modelId="{B7C1B85B-C1B7-4412-8B5E-5CE9678B2BEB}" type="sibTrans" cxnId="{010A20CD-5443-405C-8C18-3BD8D3ABE520}">
      <dgm:prSet/>
      <dgm:spPr/>
      <dgm:t>
        <a:bodyPr/>
        <a:lstStyle/>
        <a:p>
          <a:endParaRPr lang="es-ES"/>
        </a:p>
      </dgm:t>
    </dgm:pt>
    <dgm:pt modelId="{4E62A915-B80E-4FCC-A430-5CCCB8CD8A67}">
      <dgm:prSet/>
      <dgm:spPr/>
      <dgm:t>
        <a:bodyPr/>
        <a:lstStyle/>
        <a:p>
          <a:r>
            <a:rPr lang="es-ES" dirty="0" smtClean="0"/>
            <a:t>Para las tres modalidades, el espacio curricular de Trabajo de titulación del octavo semestre permitirá la presentación de la versión definitiva al término del ciclo escolar.</a:t>
          </a:r>
          <a:endParaRPr lang="es-ES" dirty="0"/>
        </a:p>
      </dgm:t>
    </dgm:pt>
    <dgm:pt modelId="{2820DB55-D2F3-44FF-B3F0-EEACEF086DC9}" type="parTrans" cxnId="{193FE73E-C8AC-4C81-A220-A3D47BE137C8}">
      <dgm:prSet/>
      <dgm:spPr/>
      <dgm:t>
        <a:bodyPr/>
        <a:lstStyle/>
        <a:p>
          <a:endParaRPr lang="es-ES"/>
        </a:p>
      </dgm:t>
    </dgm:pt>
    <dgm:pt modelId="{85411D7C-EF9B-4087-B546-BE301F1EB423}" type="sibTrans" cxnId="{193FE73E-C8AC-4C81-A220-A3D47BE137C8}">
      <dgm:prSet/>
      <dgm:spPr/>
      <dgm:t>
        <a:bodyPr/>
        <a:lstStyle/>
        <a:p>
          <a:endParaRPr lang="es-ES"/>
        </a:p>
      </dgm:t>
    </dgm:pt>
    <dgm:pt modelId="{6AC7BDD0-D912-44BE-8609-953ADE37370D}">
      <dgm:prSet/>
      <dgm:spPr/>
      <dgm:t>
        <a:bodyPr/>
        <a:lstStyle/>
        <a:p>
          <a:r>
            <a:rPr lang="es-ES" u="sng" dirty="0" smtClean="0"/>
            <a:t>8.7. Plazo para la titulación.- </a:t>
          </a:r>
          <a:r>
            <a:rPr lang="es-ES" dirty="0" smtClean="0"/>
            <a:t>Si el estudiante aprobó todos los cursos, quedando pendiente su titulación, contará con un plazo máximo de seis meses para presentar su examen profesional con el documento que elaboró durante el octavo semestre en Trabajo de titulación.</a:t>
          </a:r>
          <a:endParaRPr lang="es-ES" dirty="0"/>
        </a:p>
      </dgm:t>
    </dgm:pt>
    <dgm:pt modelId="{C0B806C2-7591-4DEE-92BD-B5966B9BCEA3}" type="parTrans" cxnId="{F1F9D96F-65ED-4947-97D1-38120088251A}">
      <dgm:prSet/>
      <dgm:spPr/>
      <dgm:t>
        <a:bodyPr/>
        <a:lstStyle/>
        <a:p>
          <a:endParaRPr lang="es-ES"/>
        </a:p>
      </dgm:t>
    </dgm:pt>
    <dgm:pt modelId="{E879D54D-91B6-45BA-9D09-37443E73B368}" type="sibTrans" cxnId="{F1F9D96F-65ED-4947-97D1-38120088251A}">
      <dgm:prSet/>
      <dgm:spPr/>
      <dgm:t>
        <a:bodyPr/>
        <a:lstStyle/>
        <a:p>
          <a:endParaRPr lang="es-ES"/>
        </a:p>
      </dgm:t>
    </dgm:pt>
    <dgm:pt modelId="{7451022E-D8C5-4B7B-90D3-59285E61D20A}">
      <dgm:prSet/>
      <dgm:spPr/>
      <dgm:t>
        <a:bodyPr/>
        <a:lstStyle/>
        <a:p>
          <a:r>
            <a:rPr lang="es-ES" u="sng" dirty="0" smtClean="0"/>
            <a:t>8.8. Exámenes profesionales</a:t>
          </a:r>
          <a:r>
            <a:rPr lang="es-ES" dirty="0" smtClean="0"/>
            <a:t>.- El periodo de exámenes profesionales será programado al término del octavo semestre, y en caso de ser necesario, se programará un periodo extraordinario dentro de los seis meses siguientes para los estudiantes que se hubiesen rezagado en la sustentación o aprobación de su Examen Profesional.</a:t>
          </a:r>
          <a:endParaRPr lang="es-ES" dirty="0"/>
        </a:p>
      </dgm:t>
    </dgm:pt>
    <dgm:pt modelId="{47B2F545-D3C6-4072-AA9E-A48761DF3C6A}" type="parTrans" cxnId="{ED0C7FB5-F2B3-455A-8B38-0574DE1AAF73}">
      <dgm:prSet/>
      <dgm:spPr/>
      <dgm:t>
        <a:bodyPr/>
        <a:lstStyle/>
        <a:p>
          <a:endParaRPr lang="es-ES"/>
        </a:p>
      </dgm:t>
    </dgm:pt>
    <dgm:pt modelId="{27D39F32-7267-4132-A98E-AC3FC21B9B35}" type="sibTrans" cxnId="{ED0C7FB5-F2B3-455A-8B38-0574DE1AAF73}">
      <dgm:prSet/>
      <dgm:spPr/>
      <dgm:t>
        <a:bodyPr/>
        <a:lstStyle/>
        <a:p>
          <a:endParaRPr lang="es-ES"/>
        </a:p>
      </dgm:t>
    </dgm:pt>
    <dgm:pt modelId="{EBCE5423-EB22-47EE-946A-8AD6980F22BE}">
      <dgm:prSet/>
      <dgm:spPr/>
      <dgm:t>
        <a:bodyPr/>
        <a:lstStyle/>
        <a:p>
          <a:r>
            <a:rPr lang="es-ES" dirty="0" smtClean="0"/>
            <a:t>La sustentación del Examen Profesional deberá ser posterior a la fecha de fin de cursos que establece el calendario oficial y en la institución donde el estudiante concluyó los estudios salvo en el caso de escuelas desaparecidas, para los que se aplica lo dispuesto en la norma8.11.</a:t>
          </a:r>
          <a:endParaRPr lang="es-ES" dirty="0"/>
        </a:p>
      </dgm:t>
    </dgm:pt>
    <dgm:pt modelId="{0067EEE3-D245-4DB8-BF7F-CF2A1427B8C0}" type="parTrans" cxnId="{3B935FF5-9044-4283-A3A7-5DBE333850C9}">
      <dgm:prSet/>
      <dgm:spPr/>
      <dgm:t>
        <a:bodyPr/>
        <a:lstStyle/>
        <a:p>
          <a:endParaRPr lang="es-ES"/>
        </a:p>
      </dgm:t>
    </dgm:pt>
    <dgm:pt modelId="{5A71CC9A-C90B-4CC5-BA38-F16BAAEB857A}" type="sibTrans" cxnId="{3B935FF5-9044-4283-A3A7-5DBE333850C9}">
      <dgm:prSet/>
      <dgm:spPr/>
      <dgm:t>
        <a:bodyPr/>
        <a:lstStyle/>
        <a:p>
          <a:endParaRPr lang="es-ES"/>
        </a:p>
      </dgm:t>
    </dgm:pt>
    <dgm:pt modelId="{B786BDE1-41A3-4CF5-B1B1-168F89C5CB59}" type="pres">
      <dgm:prSet presAssocID="{C201FDCE-39AE-418C-BCB0-40A9CA3BA412}" presName="diagram" presStyleCnt="0">
        <dgm:presLayoutVars>
          <dgm:dir/>
          <dgm:resizeHandles val="exact"/>
        </dgm:presLayoutVars>
      </dgm:prSet>
      <dgm:spPr/>
      <dgm:t>
        <a:bodyPr/>
        <a:lstStyle/>
        <a:p>
          <a:endParaRPr lang="es-ES"/>
        </a:p>
      </dgm:t>
    </dgm:pt>
    <dgm:pt modelId="{196DBB35-AF26-4D8A-A156-1B47DEF8D825}" type="pres">
      <dgm:prSet presAssocID="{DC1027B9-6C42-4306-8E10-7621BF9C558B}" presName="node" presStyleLbl="node1" presStyleIdx="0" presStyleCnt="5">
        <dgm:presLayoutVars>
          <dgm:bulletEnabled val="1"/>
        </dgm:presLayoutVars>
      </dgm:prSet>
      <dgm:spPr/>
      <dgm:t>
        <a:bodyPr/>
        <a:lstStyle/>
        <a:p>
          <a:endParaRPr lang="es-ES"/>
        </a:p>
      </dgm:t>
    </dgm:pt>
    <dgm:pt modelId="{8238DD17-7671-4F6A-AD9B-D44A0F75FF3C}" type="pres">
      <dgm:prSet presAssocID="{B7C1B85B-C1B7-4412-8B5E-5CE9678B2BEB}" presName="sibTrans" presStyleCnt="0"/>
      <dgm:spPr/>
    </dgm:pt>
    <dgm:pt modelId="{5C16D5B1-3145-4587-BFB0-46D64541DE20}" type="pres">
      <dgm:prSet presAssocID="{4E62A915-B80E-4FCC-A430-5CCCB8CD8A67}" presName="node" presStyleLbl="node1" presStyleIdx="1" presStyleCnt="5">
        <dgm:presLayoutVars>
          <dgm:bulletEnabled val="1"/>
        </dgm:presLayoutVars>
      </dgm:prSet>
      <dgm:spPr/>
      <dgm:t>
        <a:bodyPr/>
        <a:lstStyle/>
        <a:p>
          <a:endParaRPr lang="es-ES"/>
        </a:p>
      </dgm:t>
    </dgm:pt>
    <dgm:pt modelId="{32E2C472-A50C-4F50-9C25-DCDA1D449180}" type="pres">
      <dgm:prSet presAssocID="{85411D7C-EF9B-4087-B546-BE301F1EB423}" presName="sibTrans" presStyleCnt="0"/>
      <dgm:spPr/>
    </dgm:pt>
    <dgm:pt modelId="{5CF9FB0A-B809-4E6E-AD38-390A1E053D90}" type="pres">
      <dgm:prSet presAssocID="{6AC7BDD0-D912-44BE-8609-953ADE37370D}" presName="node" presStyleLbl="node1" presStyleIdx="2" presStyleCnt="5">
        <dgm:presLayoutVars>
          <dgm:bulletEnabled val="1"/>
        </dgm:presLayoutVars>
      </dgm:prSet>
      <dgm:spPr/>
      <dgm:t>
        <a:bodyPr/>
        <a:lstStyle/>
        <a:p>
          <a:endParaRPr lang="es-ES"/>
        </a:p>
      </dgm:t>
    </dgm:pt>
    <dgm:pt modelId="{1D1CBB15-F610-426F-BC0A-C8A9D2508108}" type="pres">
      <dgm:prSet presAssocID="{E879D54D-91B6-45BA-9D09-37443E73B368}" presName="sibTrans" presStyleCnt="0"/>
      <dgm:spPr/>
    </dgm:pt>
    <dgm:pt modelId="{A1F59C01-1D48-43A3-957C-CB2DC70B0834}" type="pres">
      <dgm:prSet presAssocID="{7451022E-D8C5-4B7B-90D3-59285E61D20A}" presName="node" presStyleLbl="node1" presStyleIdx="3" presStyleCnt="5">
        <dgm:presLayoutVars>
          <dgm:bulletEnabled val="1"/>
        </dgm:presLayoutVars>
      </dgm:prSet>
      <dgm:spPr/>
      <dgm:t>
        <a:bodyPr/>
        <a:lstStyle/>
        <a:p>
          <a:endParaRPr lang="es-ES"/>
        </a:p>
      </dgm:t>
    </dgm:pt>
    <dgm:pt modelId="{8B32FE37-6116-485C-A07E-66282E46277B}" type="pres">
      <dgm:prSet presAssocID="{27D39F32-7267-4132-A98E-AC3FC21B9B35}" presName="sibTrans" presStyleCnt="0"/>
      <dgm:spPr/>
    </dgm:pt>
    <dgm:pt modelId="{CD9145E5-541C-4AC9-86D5-86814E81EC8A}" type="pres">
      <dgm:prSet presAssocID="{EBCE5423-EB22-47EE-946A-8AD6980F22BE}" presName="node" presStyleLbl="node1" presStyleIdx="4" presStyleCnt="5">
        <dgm:presLayoutVars>
          <dgm:bulletEnabled val="1"/>
        </dgm:presLayoutVars>
      </dgm:prSet>
      <dgm:spPr/>
      <dgm:t>
        <a:bodyPr/>
        <a:lstStyle/>
        <a:p>
          <a:endParaRPr lang="es-ES"/>
        </a:p>
      </dgm:t>
    </dgm:pt>
  </dgm:ptLst>
  <dgm:cxnLst>
    <dgm:cxn modelId="{32F9FE4D-4102-456A-BC59-B742F09A5D06}" type="presOf" srcId="{6AC7BDD0-D912-44BE-8609-953ADE37370D}" destId="{5CF9FB0A-B809-4E6E-AD38-390A1E053D90}" srcOrd="0" destOrd="0" presId="urn:microsoft.com/office/officeart/2005/8/layout/default"/>
    <dgm:cxn modelId="{ED0C7FB5-F2B3-455A-8B38-0574DE1AAF73}" srcId="{C201FDCE-39AE-418C-BCB0-40A9CA3BA412}" destId="{7451022E-D8C5-4B7B-90D3-59285E61D20A}" srcOrd="3" destOrd="0" parTransId="{47B2F545-D3C6-4072-AA9E-A48761DF3C6A}" sibTransId="{27D39F32-7267-4132-A98E-AC3FC21B9B35}"/>
    <dgm:cxn modelId="{F1F9D96F-65ED-4947-97D1-38120088251A}" srcId="{C201FDCE-39AE-418C-BCB0-40A9CA3BA412}" destId="{6AC7BDD0-D912-44BE-8609-953ADE37370D}" srcOrd="2" destOrd="0" parTransId="{C0B806C2-7591-4DEE-92BD-B5966B9BCEA3}" sibTransId="{E879D54D-91B6-45BA-9D09-37443E73B368}"/>
    <dgm:cxn modelId="{373EDE5F-51F9-4C38-909C-39C0676CB4B0}" type="presOf" srcId="{DC1027B9-6C42-4306-8E10-7621BF9C558B}" destId="{196DBB35-AF26-4D8A-A156-1B47DEF8D825}" srcOrd="0" destOrd="0" presId="urn:microsoft.com/office/officeart/2005/8/layout/default"/>
    <dgm:cxn modelId="{3B935FF5-9044-4283-A3A7-5DBE333850C9}" srcId="{C201FDCE-39AE-418C-BCB0-40A9CA3BA412}" destId="{EBCE5423-EB22-47EE-946A-8AD6980F22BE}" srcOrd="4" destOrd="0" parTransId="{0067EEE3-D245-4DB8-BF7F-CF2A1427B8C0}" sibTransId="{5A71CC9A-C90B-4CC5-BA38-F16BAAEB857A}"/>
    <dgm:cxn modelId="{D10833F1-DFD7-4C45-9443-619DB52A6755}" type="presOf" srcId="{4E62A915-B80E-4FCC-A430-5CCCB8CD8A67}" destId="{5C16D5B1-3145-4587-BFB0-46D64541DE20}" srcOrd="0" destOrd="0" presId="urn:microsoft.com/office/officeart/2005/8/layout/default"/>
    <dgm:cxn modelId="{33D15D64-BEEA-4380-9BE6-2F93512FC251}" type="presOf" srcId="{C201FDCE-39AE-418C-BCB0-40A9CA3BA412}" destId="{B786BDE1-41A3-4CF5-B1B1-168F89C5CB59}" srcOrd="0" destOrd="0" presId="urn:microsoft.com/office/officeart/2005/8/layout/default"/>
    <dgm:cxn modelId="{193FE73E-C8AC-4C81-A220-A3D47BE137C8}" srcId="{C201FDCE-39AE-418C-BCB0-40A9CA3BA412}" destId="{4E62A915-B80E-4FCC-A430-5CCCB8CD8A67}" srcOrd="1" destOrd="0" parTransId="{2820DB55-D2F3-44FF-B3F0-EEACEF086DC9}" sibTransId="{85411D7C-EF9B-4087-B546-BE301F1EB423}"/>
    <dgm:cxn modelId="{010A20CD-5443-405C-8C18-3BD8D3ABE520}" srcId="{C201FDCE-39AE-418C-BCB0-40A9CA3BA412}" destId="{DC1027B9-6C42-4306-8E10-7621BF9C558B}" srcOrd="0" destOrd="0" parTransId="{5A224991-FA4A-4F7F-9EAA-A40EBCA06D99}" sibTransId="{B7C1B85B-C1B7-4412-8B5E-5CE9678B2BEB}"/>
    <dgm:cxn modelId="{90C49D4E-BE9C-444B-8A7B-B2D9452E9B09}" type="presOf" srcId="{EBCE5423-EB22-47EE-946A-8AD6980F22BE}" destId="{CD9145E5-541C-4AC9-86D5-86814E81EC8A}" srcOrd="0" destOrd="0" presId="urn:microsoft.com/office/officeart/2005/8/layout/default"/>
    <dgm:cxn modelId="{531B05D4-0898-4FCB-B47D-862A74F24AEA}" type="presOf" srcId="{7451022E-D8C5-4B7B-90D3-59285E61D20A}" destId="{A1F59C01-1D48-43A3-957C-CB2DC70B0834}" srcOrd="0" destOrd="0" presId="urn:microsoft.com/office/officeart/2005/8/layout/default"/>
    <dgm:cxn modelId="{41D050D2-6CBB-4E9D-B98C-4AE8613894CF}" type="presParOf" srcId="{B786BDE1-41A3-4CF5-B1B1-168F89C5CB59}" destId="{196DBB35-AF26-4D8A-A156-1B47DEF8D825}" srcOrd="0" destOrd="0" presId="urn:microsoft.com/office/officeart/2005/8/layout/default"/>
    <dgm:cxn modelId="{B5283720-C260-471D-AE3A-020A43736E14}" type="presParOf" srcId="{B786BDE1-41A3-4CF5-B1B1-168F89C5CB59}" destId="{8238DD17-7671-4F6A-AD9B-D44A0F75FF3C}" srcOrd="1" destOrd="0" presId="urn:microsoft.com/office/officeart/2005/8/layout/default"/>
    <dgm:cxn modelId="{02934F6B-9E2A-4CEF-A987-42605008D291}" type="presParOf" srcId="{B786BDE1-41A3-4CF5-B1B1-168F89C5CB59}" destId="{5C16D5B1-3145-4587-BFB0-46D64541DE20}" srcOrd="2" destOrd="0" presId="urn:microsoft.com/office/officeart/2005/8/layout/default"/>
    <dgm:cxn modelId="{E3B687D6-A90D-4F84-AF5D-5215250EDB92}" type="presParOf" srcId="{B786BDE1-41A3-4CF5-B1B1-168F89C5CB59}" destId="{32E2C472-A50C-4F50-9C25-DCDA1D449180}" srcOrd="3" destOrd="0" presId="urn:microsoft.com/office/officeart/2005/8/layout/default"/>
    <dgm:cxn modelId="{D1BCF7FD-853C-461B-B900-07A020A88AB3}" type="presParOf" srcId="{B786BDE1-41A3-4CF5-B1B1-168F89C5CB59}" destId="{5CF9FB0A-B809-4E6E-AD38-390A1E053D90}" srcOrd="4" destOrd="0" presId="urn:microsoft.com/office/officeart/2005/8/layout/default"/>
    <dgm:cxn modelId="{941FCD23-ED39-4A63-9BCC-AE22A5EB514A}" type="presParOf" srcId="{B786BDE1-41A3-4CF5-B1B1-168F89C5CB59}" destId="{1D1CBB15-F610-426F-BC0A-C8A9D2508108}" srcOrd="5" destOrd="0" presId="urn:microsoft.com/office/officeart/2005/8/layout/default"/>
    <dgm:cxn modelId="{363145B1-4868-4B97-83A9-7014BDBDCC68}" type="presParOf" srcId="{B786BDE1-41A3-4CF5-B1B1-168F89C5CB59}" destId="{A1F59C01-1D48-43A3-957C-CB2DC70B0834}" srcOrd="6" destOrd="0" presId="urn:microsoft.com/office/officeart/2005/8/layout/default"/>
    <dgm:cxn modelId="{D4CBAE2E-F961-40F1-B234-CCD6E7BA3264}" type="presParOf" srcId="{B786BDE1-41A3-4CF5-B1B1-168F89C5CB59}" destId="{8B32FE37-6116-485C-A07E-66282E46277B}" srcOrd="7" destOrd="0" presId="urn:microsoft.com/office/officeart/2005/8/layout/default"/>
    <dgm:cxn modelId="{6B9FDDEC-A40A-4936-9A6F-37153ABB7389}" type="presParOf" srcId="{B786BDE1-41A3-4CF5-B1B1-168F89C5CB59}" destId="{CD9145E5-541C-4AC9-86D5-86814E81EC8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B765F99-08C8-43F6-9B07-6A0E4BFF69C6}" type="doc">
      <dgm:prSet loTypeId="urn:microsoft.com/office/officeart/2005/8/layout/matrix3" loCatId="matrix" qsTypeId="urn:microsoft.com/office/officeart/2005/8/quickstyle/simple4" qsCatId="simple" csTypeId="urn:microsoft.com/office/officeart/2005/8/colors/accent2_4" csCatId="accent2"/>
      <dgm:spPr/>
      <dgm:t>
        <a:bodyPr/>
        <a:lstStyle/>
        <a:p>
          <a:endParaRPr lang="es-ES"/>
        </a:p>
      </dgm:t>
    </dgm:pt>
    <dgm:pt modelId="{CD18F49F-4B09-4DDA-9575-1D2F4A68BF51}">
      <dgm:prSet/>
      <dgm:spPr/>
      <dgm:t>
        <a:bodyPr/>
        <a:lstStyle/>
        <a:p>
          <a:pPr algn="l" rtl="0"/>
          <a:r>
            <a:rPr lang="es-ES" smtClean="0"/>
            <a:t>8.9. Registro del título.- Para el registro del Título Profesional de Educación Normal y la expedición de la Cédula Profesional, la documentación se integrará conforme a las disposiciones establecidas por la DGP.</a:t>
          </a:r>
          <a:endParaRPr lang="es-ES"/>
        </a:p>
      </dgm:t>
    </dgm:pt>
    <dgm:pt modelId="{972CEE38-2B31-4B51-A142-7F535CF75A93}" type="parTrans" cxnId="{A7A7E62D-A703-486D-9DF5-201ECFD2194C}">
      <dgm:prSet/>
      <dgm:spPr/>
      <dgm:t>
        <a:bodyPr/>
        <a:lstStyle/>
        <a:p>
          <a:endParaRPr lang="es-ES"/>
        </a:p>
      </dgm:t>
    </dgm:pt>
    <dgm:pt modelId="{28A5B86A-92F2-40DE-BE50-C81CE3EBDED8}" type="sibTrans" cxnId="{A7A7E62D-A703-486D-9DF5-201ECFD2194C}">
      <dgm:prSet/>
      <dgm:spPr/>
      <dgm:t>
        <a:bodyPr/>
        <a:lstStyle/>
        <a:p>
          <a:endParaRPr lang="es-ES"/>
        </a:p>
      </dgm:t>
    </dgm:pt>
    <dgm:pt modelId="{798E2BCF-DE5D-4486-823D-FFC185E23731}">
      <dgm:prSet/>
      <dgm:spPr/>
      <dgm:t>
        <a:bodyPr/>
        <a:lstStyle/>
        <a:p>
          <a:pPr algn="l" rtl="0"/>
          <a:r>
            <a:rPr lang="es-ES" smtClean="0"/>
            <a:t>8.10. Control y entrega de los formatos de título.- En el control de los títulos y la entrega a los estudiantes, deberá observarse lo siguiente:</a:t>
          </a:r>
          <a:endParaRPr lang="es-ES"/>
        </a:p>
      </dgm:t>
    </dgm:pt>
    <dgm:pt modelId="{FC898920-AAB4-42EA-8EE6-CA5C331D97F0}" type="parTrans" cxnId="{3704F25D-15F6-4C7C-9619-CFCD84068422}">
      <dgm:prSet/>
      <dgm:spPr/>
      <dgm:t>
        <a:bodyPr/>
        <a:lstStyle/>
        <a:p>
          <a:endParaRPr lang="es-ES"/>
        </a:p>
      </dgm:t>
    </dgm:pt>
    <dgm:pt modelId="{58017CBD-6679-4EF6-8590-7C5F25DB54AA}" type="sibTrans" cxnId="{3704F25D-15F6-4C7C-9619-CFCD84068422}">
      <dgm:prSet/>
      <dgm:spPr/>
      <dgm:t>
        <a:bodyPr/>
        <a:lstStyle/>
        <a:p>
          <a:endParaRPr lang="es-ES"/>
        </a:p>
      </dgm:t>
    </dgm:pt>
    <dgm:pt modelId="{8D114EB8-36CA-4D7A-A1C8-8567318A69F2}">
      <dgm:prSet/>
      <dgm:spPr/>
      <dgm:t>
        <a:bodyPr/>
        <a:lstStyle/>
        <a:p>
          <a:pPr algn="l" rtl="0"/>
          <a:r>
            <a:rPr lang="es-ES" dirty="0" smtClean="0"/>
            <a:t>a) El control de los títulos profesionales de educación normal será responsabilidad de la autoridad máxima con que cuente la institución y del Área de Control Escolar.</a:t>
          </a:r>
          <a:endParaRPr lang="es-ES" dirty="0"/>
        </a:p>
      </dgm:t>
    </dgm:pt>
    <dgm:pt modelId="{CAC851A8-CEA6-4180-8505-C21C43C5AEA2}" type="parTrans" cxnId="{229C9E4E-10B4-4175-B67B-6538D923CF10}">
      <dgm:prSet/>
      <dgm:spPr/>
      <dgm:t>
        <a:bodyPr/>
        <a:lstStyle/>
        <a:p>
          <a:endParaRPr lang="es-ES"/>
        </a:p>
      </dgm:t>
    </dgm:pt>
    <dgm:pt modelId="{C5B7E758-FFCE-4021-A7E6-CB8961C1F0A1}" type="sibTrans" cxnId="{229C9E4E-10B4-4175-B67B-6538D923CF10}">
      <dgm:prSet/>
      <dgm:spPr/>
      <dgm:t>
        <a:bodyPr/>
        <a:lstStyle/>
        <a:p>
          <a:endParaRPr lang="es-ES"/>
        </a:p>
      </dgm:t>
    </dgm:pt>
    <dgm:pt modelId="{BED83577-AC39-4C42-BD51-4DC74A7854BF}">
      <dgm:prSet/>
      <dgm:spPr/>
      <dgm:t>
        <a:bodyPr/>
        <a:lstStyle/>
        <a:p>
          <a:pPr algn="l" rtl="0"/>
          <a:r>
            <a:rPr lang="es-ES" dirty="0" smtClean="0"/>
            <a:t>b) El Área de Control Escolar deberá entregar los títulos profesionales de educación normal a la Autoridad Educativa, relacionando dichos formatos en el Libro de Control de Folios, de manera consecutiva.</a:t>
          </a:r>
          <a:endParaRPr lang="es-ES" dirty="0"/>
        </a:p>
      </dgm:t>
    </dgm:pt>
    <dgm:pt modelId="{BC5B88F1-FBA6-4058-9635-5C36C6613EEF}" type="parTrans" cxnId="{01A8598B-5BBA-4708-A039-15068860AD5F}">
      <dgm:prSet/>
      <dgm:spPr/>
      <dgm:t>
        <a:bodyPr/>
        <a:lstStyle/>
        <a:p>
          <a:endParaRPr lang="es-ES"/>
        </a:p>
      </dgm:t>
    </dgm:pt>
    <dgm:pt modelId="{8D67F37D-C8C1-4080-907C-1C364C06C448}" type="sibTrans" cxnId="{01A8598B-5BBA-4708-A039-15068860AD5F}">
      <dgm:prSet/>
      <dgm:spPr/>
      <dgm:t>
        <a:bodyPr/>
        <a:lstStyle/>
        <a:p>
          <a:endParaRPr lang="es-ES"/>
        </a:p>
      </dgm:t>
    </dgm:pt>
    <dgm:pt modelId="{08AF66D9-46FB-4FCC-B842-91B3AD312BC6}">
      <dgm:prSet/>
      <dgm:spPr/>
      <dgm:t>
        <a:bodyPr/>
        <a:lstStyle/>
        <a:p>
          <a:endParaRPr lang="es-ES"/>
        </a:p>
      </dgm:t>
    </dgm:pt>
    <dgm:pt modelId="{504AB4F1-3B4F-42E2-BAA7-96299C716214}" type="parTrans" cxnId="{73E33A7E-7CFE-48B5-B7CD-AE511701D276}">
      <dgm:prSet/>
      <dgm:spPr/>
      <dgm:t>
        <a:bodyPr/>
        <a:lstStyle/>
        <a:p>
          <a:endParaRPr lang="es-ES"/>
        </a:p>
      </dgm:t>
    </dgm:pt>
    <dgm:pt modelId="{95908581-B7A0-4B92-8B09-8407CB87793C}" type="sibTrans" cxnId="{73E33A7E-7CFE-48B5-B7CD-AE511701D276}">
      <dgm:prSet/>
      <dgm:spPr/>
      <dgm:t>
        <a:bodyPr/>
        <a:lstStyle/>
        <a:p>
          <a:endParaRPr lang="es-ES"/>
        </a:p>
      </dgm:t>
    </dgm:pt>
    <dgm:pt modelId="{B35FDEDB-30C1-45D4-B522-A9AEF051E057}">
      <dgm:prSet/>
      <dgm:spPr/>
      <dgm:t>
        <a:bodyPr/>
        <a:lstStyle/>
        <a:p>
          <a:endParaRPr lang="es-ES"/>
        </a:p>
      </dgm:t>
    </dgm:pt>
    <dgm:pt modelId="{4F328891-9048-44E0-8D99-4BBD00314400}" type="parTrans" cxnId="{9317444F-CD8B-46D4-B407-FEC8DCD6F742}">
      <dgm:prSet/>
      <dgm:spPr/>
      <dgm:t>
        <a:bodyPr/>
        <a:lstStyle/>
        <a:p>
          <a:endParaRPr lang="es-ES"/>
        </a:p>
      </dgm:t>
    </dgm:pt>
    <dgm:pt modelId="{82F53C48-7BD3-4E9C-AC1F-F2676D8B2A05}" type="sibTrans" cxnId="{9317444F-CD8B-46D4-B407-FEC8DCD6F742}">
      <dgm:prSet/>
      <dgm:spPr/>
      <dgm:t>
        <a:bodyPr/>
        <a:lstStyle/>
        <a:p>
          <a:endParaRPr lang="es-ES"/>
        </a:p>
      </dgm:t>
    </dgm:pt>
    <dgm:pt modelId="{5169F5B9-5DE2-48B3-B0F9-ED8E8A8DBD05}">
      <dgm:prSet/>
      <dgm:spPr/>
      <dgm:t>
        <a:bodyPr/>
        <a:lstStyle/>
        <a:p>
          <a:endParaRPr lang="es-ES"/>
        </a:p>
      </dgm:t>
    </dgm:pt>
    <dgm:pt modelId="{163DE2E1-CD05-4EE0-9CDD-8B77342C0FAB}" type="parTrans" cxnId="{D8648151-60E6-43A3-B6CB-2F2E2EB25ADA}">
      <dgm:prSet/>
      <dgm:spPr/>
      <dgm:t>
        <a:bodyPr/>
        <a:lstStyle/>
        <a:p>
          <a:endParaRPr lang="es-ES"/>
        </a:p>
      </dgm:t>
    </dgm:pt>
    <dgm:pt modelId="{0D2F42A8-63DE-4C7B-B758-9DFDA0E5FD9C}" type="sibTrans" cxnId="{D8648151-60E6-43A3-B6CB-2F2E2EB25ADA}">
      <dgm:prSet/>
      <dgm:spPr/>
      <dgm:t>
        <a:bodyPr/>
        <a:lstStyle/>
        <a:p>
          <a:endParaRPr lang="es-ES"/>
        </a:p>
      </dgm:t>
    </dgm:pt>
    <dgm:pt modelId="{2B1FF216-EBB8-4436-9FB4-DA9C24252588}" type="pres">
      <dgm:prSet presAssocID="{EB765F99-08C8-43F6-9B07-6A0E4BFF69C6}" presName="matrix" presStyleCnt="0">
        <dgm:presLayoutVars>
          <dgm:chMax val="1"/>
          <dgm:dir/>
          <dgm:resizeHandles val="exact"/>
        </dgm:presLayoutVars>
      </dgm:prSet>
      <dgm:spPr/>
      <dgm:t>
        <a:bodyPr/>
        <a:lstStyle/>
        <a:p>
          <a:endParaRPr lang="es-ES"/>
        </a:p>
      </dgm:t>
    </dgm:pt>
    <dgm:pt modelId="{C30C9A6E-702A-41B5-89E6-7AC91C795AB8}" type="pres">
      <dgm:prSet presAssocID="{EB765F99-08C8-43F6-9B07-6A0E4BFF69C6}" presName="diamond" presStyleLbl="bgShp" presStyleIdx="0" presStyleCnt="1"/>
      <dgm:spPr/>
    </dgm:pt>
    <dgm:pt modelId="{7D2532BE-09AF-4257-B759-A05F82187D30}" type="pres">
      <dgm:prSet presAssocID="{EB765F99-08C8-43F6-9B07-6A0E4BFF69C6}" presName="quad1" presStyleLbl="node1" presStyleIdx="0" presStyleCnt="4">
        <dgm:presLayoutVars>
          <dgm:chMax val="0"/>
          <dgm:chPref val="0"/>
          <dgm:bulletEnabled val="1"/>
        </dgm:presLayoutVars>
      </dgm:prSet>
      <dgm:spPr/>
      <dgm:t>
        <a:bodyPr/>
        <a:lstStyle/>
        <a:p>
          <a:endParaRPr lang="es-ES"/>
        </a:p>
      </dgm:t>
    </dgm:pt>
    <dgm:pt modelId="{A2C9C230-D09A-448B-9C43-094AB3432BF3}" type="pres">
      <dgm:prSet presAssocID="{EB765F99-08C8-43F6-9B07-6A0E4BFF69C6}" presName="quad2" presStyleLbl="node1" presStyleIdx="1" presStyleCnt="4">
        <dgm:presLayoutVars>
          <dgm:chMax val="0"/>
          <dgm:chPref val="0"/>
          <dgm:bulletEnabled val="1"/>
        </dgm:presLayoutVars>
      </dgm:prSet>
      <dgm:spPr/>
      <dgm:t>
        <a:bodyPr/>
        <a:lstStyle/>
        <a:p>
          <a:endParaRPr lang="es-ES"/>
        </a:p>
      </dgm:t>
    </dgm:pt>
    <dgm:pt modelId="{2B4F2254-E9A9-43A4-9A38-E31113EBAAC5}" type="pres">
      <dgm:prSet presAssocID="{EB765F99-08C8-43F6-9B07-6A0E4BFF69C6}" presName="quad3" presStyleLbl="node1" presStyleIdx="2" presStyleCnt="4">
        <dgm:presLayoutVars>
          <dgm:chMax val="0"/>
          <dgm:chPref val="0"/>
          <dgm:bulletEnabled val="1"/>
        </dgm:presLayoutVars>
      </dgm:prSet>
      <dgm:spPr/>
      <dgm:t>
        <a:bodyPr/>
        <a:lstStyle/>
        <a:p>
          <a:endParaRPr lang="es-ES"/>
        </a:p>
      </dgm:t>
    </dgm:pt>
    <dgm:pt modelId="{9C1BE32C-78CD-4429-BC6C-43CFD096B74F}" type="pres">
      <dgm:prSet presAssocID="{EB765F99-08C8-43F6-9B07-6A0E4BFF69C6}" presName="quad4" presStyleLbl="node1" presStyleIdx="3" presStyleCnt="4">
        <dgm:presLayoutVars>
          <dgm:chMax val="0"/>
          <dgm:chPref val="0"/>
          <dgm:bulletEnabled val="1"/>
        </dgm:presLayoutVars>
      </dgm:prSet>
      <dgm:spPr/>
      <dgm:t>
        <a:bodyPr/>
        <a:lstStyle/>
        <a:p>
          <a:endParaRPr lang="es-ES"/>
        </a:p>
      </dgm:t>
    </dgm:pt>
  </dgm:ptLst>
  <dgm:cxnLst>
    <dgm:cxn modelId="{D8648151-60E6-43A3-B6CB-2F2E2EB25ADA}" srcId="{EB765F99-08C8-43F6-9B07-6A0E4BFF69C6}" destId="{5169F5B9-5DE2-48B3-B0F9-ED8E8A8DBD05}" srcOrd="6" destOrd="0" parTransId="{163DE2E1-CD05-4EE0-9CDD-8B77342C0FAB}" sibTransId="{0D2F42A8-63DE-4C7B-B758-9DFDA0E5FD9C}"/>
    <dgm:cxn modelId="{3704F25D-15F6-4C7C-9619-CFCD84068422}" srcId="{EB765F99-08C8-43F6-9B07-6A0E4BFF69C6}" destId="{798E2BCF-DE5D-4486-823D-FFC185E23731}" srcOrd="1" destOrd="0" parTransId="{FC898920-AAB4-42EA-8EE6-CA5C331D97F0}" sibTransId="{58017CBD-6679-4EF6-8590-7C5F25DB54AA}"/>
    <dgm:cxn modelId="{9A0FF1A7-F79E-4AA2-ACFA-379935C459D1}" type="presOf" srcId="{8D114EB8-36CA-4D7A-A1C8-8567318A69F2}" destId="{2B4F2254-E9A9-43A4-9A38-E31113EBAAC5}" srcOrd="0" destOrd="0" presId="urn:microsoft.com/office/officeart/2005/8/layout/matrix3"/>
    <dgm:cxn modelId="{9317444F-CD8B-46D4-B407-FEC8DCD6F742}" srcId="{EB765F99-08C8-43F6-9B07-6A0E4BFF69C6}" destId="{B35FDEDB-30C1-45D4-B522-A9AEF051E057}" srcOrd="5" destOrd="0" parTransId="{4F328891-9048-44E0-8D99-4BBD00314400}" sibTransId="{82F53C48-7BD3-4E9C-AC1F-F2676D8B2A05}"/>
    <dgm:cxn modelId="{01A8598B-5BBA-4708-A039-15068860AD5F}" srcId="{EB765F99-08C8-43F6-9B07-6A0E4BFF69C6}" destId="{BED83577-AC39-4C42-BD51-4DC74A7854BF}" srcOrd="3" destOrd="0" parTransId="{BC5B88F1-FBA6-4058-9635-5C36C6613EEF}" sibTransId="{8D67F37D-C8C1-4080-907C-1C364C06C448}"/>
    <dgm:cxn modelId="{62D1BB04-0F61-4E29-BA4E-7FFD01520C4B}" type="presOf" srcId="{CD18F49F-4B09-4DDA-9575-1D2F4A68BF51}" destId="{7D2532BE-09AF-4257-B759-A05F82187D30}" srcOrd="0" destOrd="0" presId="urn:microsoft.com/office/officeart/2005/8/layout/matrix3"/>
    <dgm:cxn modelId="{8AB673CC-E36F-4FE1-A21A-81E3AD5AFC9D}" type="presOf" srcId="{798E2BCF-DE5D-4486-823D-FFC185E23731}" destId="{A2C9C230-D09A-448B-9C43-094AB3432BF3}" srcOrd="0" destOrd="0" presId="urn:microsoft.com/office/officeart/2005/8/layout/matrix3"/>
    <dgm:cxn modelId="{9F37609A-DC39-411D-AA02-127617A8087D}" type="presOf" srcId="{BED83577-AC39-4C42-BD51-4DC74A7854BF}" destId="{9C1BE32C-78CD-4429-BC6C-43CFD096B74F}" srcOrd="0" destOrd="0" presId="urn:microsoft.com/office/officeart/2005/8/layout/matrix3"/>
    <dgm:cxn modelId="{229C9E4E-10B4-4175-B67B-6538D923CF10}" srcId="{EB765F99-08C8-43F6-9B07-6A0E4BFF69C6}" destId="{8D114EB8-36CA-4D7A-A1C8-8567318A69F2}" srcOrd="2" destOrd="0" parTransId="{CAC851A8-CEA6-4180-8505-C21C43C5AEA2}" sibTransId="{C5B7E758-FFCE-4021-A7E6-CB8961C1F0A1}"/>
    <dgm:cxn modelId="{A7A7E62D-A703-486D-9DF5-201ECFD2194C}" srcId="{EB765F99-08C8-43F6-9B07-6A0E4BFF69C6}" destId="{CD18F49F-4B09-4DDA-9575-1D2F4A68BF51}" srcOrd="0" destOrd="0" parTransId="{972CEE38-2B31-4B51-A142-7F535CF75A93}" sibTransId="{28A5B86A-92F2-40DE-BE50-C81CE3EBDED8}"/>
    <dgm:cxn modelId="{155C2F3F-5794-4221-851F-1E8ED17F24BB}" type="presOf" srcId="{EB765F99-08C8-43F6-9B07-6A0E4BFF69C6}" destId="{2B1FF216-EBB8-4436-9FB4-DA9C24252588}" srcOrd="0" destOrd="0" presId="urn:microsoft.com/office/officeart/2005/8/layout/matrix3"/>
    <dgm:cxn modelId="{73E33A7E-7CFE-48B5-B7CD-AE511701D276}" srcId="{EB765F99-08C8-43F6-9B07-6A0E4BFF69C6}" destId="{08AF66D9-46FB-4FCC-B842-91B3AD312BC6}" srcOrd="4" destOrd="0" parTransId="{504AB4F1-3B4F-42E2-BAA7-96299C716214}" sibTransId="{95908581-B7A0-4B92-8B09-8407CB87793C}"/>
    <dgm:cxn modelId="{B53BDD3C-BA49-478B-9C5B-FD86C67646DD}" type="presParOf" srcId="{2B1FF216-EBB8-4436-9FB4-DA9C24252588}" destId="{C30C9A6E-702A-41B5-89E6-7AC91C795AB8}" srcOrd="0" destOrd="0" presId="urn:microsoft.com/office/officeart/2005/8/layout/matrix3"/>
    <dgm:cxn modelId="{60BB9EA2-C6AB-4146-BE6A-5C3D2951EC38}" type="presParOf" srcId="{2B1FF216-EBB8-4436-9FB4-DA9C24252588}" destId="{7D2532BE-09AF-4257-B759-A05F82187D30}" srcOrd="1" destOrd="0" presId="urn:microsoft.com/office/officeart/2005/8/layout/matrix3"/>
    <dgm:cxn modelId="{83CF2EA2-36B8-4BC9-9523-3FF0EB284AF8}" type="presParOf" srcId="{2B1FF216-EBB8-4436-9FB4-DA9C24252588}" destId="{A2C9C230-D09A-448B-9C43-094AB3432BF3}" srcOrd="2" destOrd="0" presId="urn:microsoft.com/office/officeart/2005/8/layout/matrix3"/>
    <dgm:cxn modelId="{4070BB2D-4161-440B-B13E-F030BA18ABC5}" type="presParOf" srcId="{2B1FF216-EBB8-4436-9FB4-DA9C24252588}" destId="{2B4F2254-E9A9-43A4-9A38-E31113EBAAC5}" srcOrd="3" destOrd="0" presId="urn:microsoft.com/office/officeart/2005/8/layout/matrix3"/>
    <dgm:cxn modelId="{5DFF3F12-C4CE-471F-851B-3EB710879762}" type="presParOf" srcId="{2B1FF216-EBB8-4436-9FB4-DA9C24252588}" destId="{9C1BE32C-78CD-4429-BC6C-43CFD096B74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A50B6B-5A32-487B-B727-4E8D2C307186}"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s-ES"/>
        </a:p>
      </dgm:t>
    </dgm:pt>
    <dgm:pt modelId="{7F04231A-ABC9-43DB-98BA-F18AF20231CF}">
      <dgm:prSet phldrT="[Texto]" custT="1"/>
      <dgm:spPr/>
      <dgm:t>
        <a:bodyPr/>
        <a:lstStyle/>
        <a:p>
          <a:r>
            <a:rPr lang="es-ES" sz="800" dirty="0" smtClean="0"/>
            <a:t>8.11. Egresados de escuelas desaparecidas.- En el caso de egresados de escuelas desaparecidas, corresponderá al Área de Control Escolar en cada Entidad:</a:t>
          </a:r>
          <a:endParaRPr lang="es-ES" sz="800" dirty="0"/>
        </a:p>
      </dgm:t>
    </dgm:pt>
    <dgm:pt modelId="{E7E726D0-90F6-4FA6-8F13-151CF08F813E}" type="parTrans" cxnId="{9238914B-DA3A-4D1A-8A1D-1DA16743EB5F}">
      <dgm:prSet/>
      <dgm:spPr/>
      <dgm:t>
        <a:bodyPr/>
        <a:lstStyle/>
        <a:p>
          <a:endParaRPr lang="es-ES"/>
        </a:p>
      </dgm:t>
    </dgm:pt>
    <dgm:pt modelId="{9CD2FE49-3162-44AD-B250-0BB893ECF831}" type="sibTrans" cxnId="{9238914B-DA3A-4D1A-8A1D-1DA16743EB5F}">
      <dgm:prSet/>
      <dgm:spPr/>
      <dgm:t>
        <a:bodyPr/>
        <a:lstStyle/>
        <a:p>
          <a:endParaRPr lang="es-ES"/>
        </a:p>
      </dgm:t>
    </dgm:pt>
    <dgm:pt modelId="{610D061F-4823-41AF-835B-DCD51897EBD8}">
      <dgm:prSet custT="1"/>
      <dgm:spPr/>
      <dgm:t>
        <a:bodyPr/>
        <a:lstStyle/>
        <a:p>
          <a:r>
            <a:rPr lang="es-ES" sz="800" dirty="0" smtClean="0"/>
            <a:t>a) Expedir el Título Profesional de Educación Normal, si el egresado ya efectuó todos los trámites correspondientes a la titulación y sólo le falta la expedición del documento.</a:t>
          </a:r>
          <a:endParaRPr lang="es-ES" sz="800" dirty="0"/>
        </a:p>
      </dgm:t>
    </dgm:pt>
    <dgm:pt modelId="{73561575-6C42-4B33-A9D6-622DE24FFD78}" type="parTrans" cxnId="{14B0043F-EBD2-4B35-AC03-92C14E604911}">
      <dgm:prSet/>
      <dgm:spPr/>
      <dgm:t>
        <a:bodyPr/>
        <a:lstStyle/>
        <a:p>
          <a:endParaRPr lang="es-ES"/>
        </a:p>
      </dgm:t>
    </dgm:pt>
    <dgm:pt modelId="{9085D3ED-CF99-4954-8C49-FE1D33B962FC}" type="sibTrans" cxnId="{14B0043F-EBD2-4B35-AC03-92C14E604911}">
      <dgm:prSet/>
      <dgm:spPr/>
      <dgm:t>
        <a:bodyPr/>
        <a:lstStyle/>
        <a:p>
          <a:endParaRPr lang="es-ES"/>
        </a:p>
      </dgm:t>
    </dgm:pt>
    <dgm:pt modelId="{5638A65A-29F0-4351-B354-17D5CE0422C4}">
      <dgm:prSet custT="1"/>
      <dgm:spPr/>
      <dgm:t>
        <a:bodyPr/>
        <a:lstStyle/>
        <a:p>
          <a:r>
            <a:rPr lang="es-ES" sz="800" dirty="0" smtClean="0"/>
            <a:t>b) Designar una escuela sede, si el egresado aún no realiza los trámites correspondientes para la titulación, a fin de que ésta se encargue de efectuarlos y posteriormente proceder a la expedición del Acta de Examen Profesional y del Título Profesional.</a:t>
          </a:r>
          <a:endParaRPr lang="es-ES" sz="800" dirty="0"/>
        </a:p>
      </dgm:t>
    </dgm:pt>
    <dgm:pt modelId="{EAA81A07-FE6F-418B-B97D-731C89FE429B}" type="parTrans" cxnId="{245ECBEC-F92C-460D-8DB2-4D6F864348A2}">
      <dgm:prSet/>
      <dgm:spPr/>
      <dgm:t>
        <a:bodyPr/>
        <a:lstStyle/>
        <a:p>
          <a:endParaRPr lang="es-ES"/>
        </a:p>
      </dgm:t>
    </dgm:pt>
    <dgm:pt modelId="{881D02BE-EB92-47F2-B7C3-F23A94CC20AE}" type="sibTrans" cxnId="{245ECBEC-F92C-460D-8DB2-4D6F864348A2}">
      <dgm:prSet/>
      <dgm:spPr/>
      <dgm:t>
        <a:bodyPr/>
        <a:lstStyle/>
        <a:p>
          <a:endParaRPr lang="es-ES"/>
        </a:p>
      </dgm:t>
    </dgm:pt>
    <dgm:pt modelId="{D445BBDA-7EB1-48A8-B154-F3746C664A90}">
      <dgm:prSet custT="1"/>
      <dgm:spPr/>
      <dgm:t>
        <a:bodyPr/>
        <a:lstStyle/>
        <a:p>
          <a:r>
            <a:rPr lang="es-ES" sz="800" dirty="0" smtClean="0"/>
            <a:t>c) La expedición de títulos profesionales y actas de examen profesional para los egresados de escuelas desaparecidas le compete al Área de Control Escolar donde se llevó el control administrativo de sus estudios y deberán elaborarse con los datos de la escuela donde se concluyeron los estudios correspondientes; el Responsable del Área de Control Escolar firmará en el espacio reservado para el Director de la escuela y el jefe inmediato superior de éste en el área destinada a la validación del documento</a:t>
          </a:r>
          <a:endParaRPr lang="es-ES" sz="800" dirty="0"/>
        </a:p>
      </dgm:t>
    </dgm:pt>
    <dgm:pt modelId="{14627D6B-0F2B-47DB-BB3C-31242AA93BC2}" type="parTrans" cxnId="{A9C61F3E-C569-48E0-8BB4-2A51953C596C}">
      <dgm:prSet/>
      <dgm:spPr/>
      <dgm:t>
        <a:bodyPr/>
        <a:lstStyle/>
        <a:p>
          <a:endParaRPr lang="es-ES"/>
        </a:p>
      </dgm:t>
    </dgm:pt>
    <dgm:pt modelId="{FE2D2563-0779-4518-B31B-54FC19DDF3EC}" type="sibTrans" cxnId="{A9C61F3E-C569-48E0-8BB4-2A51953C596C}">
      <dgm:prSet/>
      <dgm:spPr/>
      <dgm:t>
        <a:bodyPr/>
        <a:lstStyle/>
        <a:p>
          <a:endParaRPr lang="es-ES"/>
        </a:p>
      </dgm:t>
    </dgm:pt>
    <dgm:pt modelId="{ED13BDB0-B3B3-4111-A134-0E180134753A}">
      <dgm:prSet custT="1"/>
      <dgm:spPr/>
      <dgm:t>
        <a:bodyPr/>
        <a:lstStyle/>
        <a:p>
          <a:r>
            <a:rPr lang="es-ES" sz="800" dirty="0" smtClean="0"/>
            <a:t>d) El Acta de Examen Profesional de estos estudiantes se elaborará con los datos de la escuela donde se concluyeron los estudios correspondientes, registrando los datos del jurado designado por la escuela sede. El Responsable del Área de Control Escolar firmará en el espacio reservado para el Director de la institución educativa.</a:t>
          </a:r>
          <a:endParaRPr lang="es-ES" sz="800" dirty="0"/>
        </a:p>
      </dgm:t>
    </dgm:pt>
    <dgm:pt modelId="{6F1D261D-5578-45E2-9836-5557C53E60DB}" type="parTrans" cxnId="{ABB4E3DF-14A7-4555-83C1-B4551E3A5860}">
      <dgm:prSet/>
      <dgm:spPr/>
      <dgm:t>
        <a:bodyPr/>
        <a:lstStyle/>
        <a:p>
          <a:endParaRPr lang="es-ES"/>
        </a:p>
      </dgm:t>
    </dgm:pt>
    <dgm:pt modelId="{AAFD9F68-A48F-43D9-A5EF-A82E57AE6549}" type="sibTrans" cxnId="{ABB4E3DF-14A7-4555-83C1-B4551E3A5860}">
      <dgm:prSet/>
      <dgm:spPr/>
      <dgm:t>
        <a:bodyPr/>
        <a:lstStyle/>
        <a:p>
          <a:endParaRPr lang="es-ES"/>
        </a:p>
      </dgm:t>
    </dgm:pt>
    <dgm:pt modelId="{BD855630-4512-43C9-9ECD-5A94692C0E93}" type="pres">
      <dgm:prSet presAssocID="{76A50B6B-5A32-487B-B727-4E8D2C307186}" presName="Name0" presStyleCnt="0">
        <dgm:presLayoutVars>
          <dgm:dir/>
          <dgm:resizeHandles/>
        </dgm:presLayoutVars>
      </dgm:prSet>
      <dgm:spPr/>
      <dgm:t>
        <a:bodyPr/>
        <a:lstStyle/>
        <a:p>
          <a:endParaRPr lang="es-ES"/>
        </a:p>
      </dgm:t>
    </dgm:pt>
    <dgm:pt modelId="{78122476-E773-43C3-BD25-FAC1B39F0BCE}" type="pres">
      <dgm:prSet presAssocID="{7F04231A-ABC9-43DB-98BA-F18AF20231CF}" presName="compNode" presStyleCnt="0"/>
      <dgm:spPr/>
    </dgm:pt>
    <dgm:pt modelId="{2D8B8ED7-4798-421F-9116-BF61C8748BD4}" type="pres">
      <dgm:prSet presAssocID="{7F04231A-ABC9-43DB-98BA-F18AF20231CF}" presName="dummyConnPt" presStyleCnt="0"/>
      <dgm:spPr/>
    </dgm:pt>
    <dgm:pt modelId="{79156057-837B-439D-9648-156B6571C9EA}" type="pres">
      <dgm:prSet presAssocID="{7F04231A-ABC9-43DB-98BA-F18AF20231CF}" presName="node" presStyleLbl="node1" presStyleIdx="0" presStyleCnt="5">
        <dgm:presLayoutVars>
          <dgm:bulletEnabled val="1"/>
        </dgm:presLayoutVars>
      </dgm:prSet>
      <dgm:spPr/>
      <dgm:t>
        <a:bodyPr/>
        <a:lstStyle/>
        <a:p>
          <a:endParaRPr lang="es-ES"/>
        </a:p>
      </dgm:t>
    </dgm:pt>
    <dgm:pt modelId="{5D4280D3-B193-487C-BD66-9D2CBF78B1B5}" type="pres">
      <dgm:prSet presAssocID="{9CD2FE49-3162-44AD-B250-0BB893ECF831}" presName="sibTrans" presStyleLbl="bgSibTrans2D1" presStyleIdx="0" presStyleCnt="4"/>
      <dgm:spPr/>
      <dgm:t>
        <a:bodyPr/>
        <a:lstStyle/>
        <a:p>
          <a:endParaRPr lang="es-ES"/>
        </a:p>
      </dgm:t>
    </dgm:pt>
    <dgm:pt modelId="{D3BF756F-D324-4646-8BDF-8A2842264046}" type="pres">
      <dgm:prSet presAssocID="{610D061F-4823-41AF-835B-DCD51897EBD8}" presName="compNode" presStyleCnt="0"/>
      <dgm:spPr/>
    </dgm:pt>
    <dgm:pt modelId="{A0816FE9-B9B3-43BA-8C66-010E392185A0}" type="pres">
      <dgm:prSet presAssocID="{610D061F-4823-41AF-835B-DCD51897EBD8}" presName="dummyConnPt" presStyleCnt="0"/>
      <dgm:spPr/>
    </dgm:pt>
    <dgm:pt modelId="{1B052A65-4516-41B1-9C19-F4EC5DFE4A98}" type="pres">
      <dgm:prSet presAssocID="{610D061F-4823-41AF-835B-DCD51897EBD8}" presName="node" presStyleLbl="node1" presStyleIdx="1" presStyleCnt="5">
        <dgm:presLayoutVars>
          <dgm:bulletEnabled val="1"/>
        </dgm:presLayoutVars>
      </dgm:prSet>
      <dgm:spPr/>
      <dgm:t>
        <a:bodyPr/>
        <a:lstStyle/>
        <a:p>
          <a:endParaRPr lang="es-ES"/>
        </a:p>
      </dgm:t>
    </dgm:pt>
    <dgm:pt modelId="{6AFCE6BD-C33F-4ED4-9F4B-4E5B53FD618C}" type="pres">
      <dgm:prSet presAssocID="{9085D3ED-CF99-4954-8C49-FE1D33B962FC}" presName="sibTrans" presStyleLbl="bgSibTrans2D1" presStyleIdx="1" presStyleCnt="4"/>
      <dgm:spPr/>
      <dgm:t>
        <a:bodyPr/>
        <a:lstStyle/>
        <a:p>
          <a:endParaRPr lang="es-ES"/>
        </a:p>
      </dgm:t>
    </dgm:pt>
    <dgm:pt modelId="{337C1B13-5D49-4831-BF33-A1D02488EFC1}" type="pres">
      <dgm:prSet presAssocID="{5638A65A-29F0-4351-B354-17D5CE0422C4}" presName="compNode" presStyleCnt="0"/>
      <dgm:spPr/>
    </dgm:pt>
    <dgm:pt modelId="{11C849DF-4699-4A20-AAF8-D35DFE55C6C6}" type="pres">
      <dgm:prSet presAssocID="{5638A65A-29F0-4351-B354-17D5CE0422C4}" presName="dummyConnPt" presStyleCnt="0"/>
      <dgm:spPr/>
    </dgm:pt>
    <dgm:pt modelId="{744B8A4B-150A-4FBA-8ECA-AB29ED0A8B1B}" type="pres">
      <dgm:prSet presAssocID="{5638A65A-29F0-4351-B354-17D5CE0422C4}" presName="node" presStyleLbl="node1" presStyleIdx="2" presStyleCnt="5">
        <dgm:presLayoutVars>
          <dgm:bulletEnabled val="1"/>
        </dgm:presLayoutVars>
      </dgm:prSet>
      <dgm:spPr/>
      <dgm:t>
        <a:bodyPr/>
        <a:lstStyle/>
        <a:p>
          <a:endParaRPr lang="es-ES"/>
        </a:p>
      </dgm:t>
    </dgm:pt>
    <dgm:pt modelId="{AC7E3267-F52D-476C-9699-902AC98636CB}" type="pres">
      <dgm:prSet presAssocID="{881D02BE-EB92-47F2-B7C3-F23A94CC20AE}" presName="sibTrans" presStyleLbl="bgSibTrans2D1" presStyleIdx="2" presStyleCnt="4"/>
      <dgm:spPr/>
      <dgm:t>
        <a:bodyPr/>
        <a:lstStyle/>
        <a:p>
          <a:endParaRPr lang="es-ES"/>
        </a:p>
      </dgm:t>
    </dgm:pt>
    <dgm:pt modelId="{EEC94388-E5E9-41B5-B64F-73D649D2786D}" type="pres">
      <dgm:prSet presAssocID="{D445BBDA-7EB1-48A8-B154-F3746C664A90}" presName="compNode" presStyleCnt="0"/>
      <dgm:spPr/>
    </dgm:pt>
    <dgm:pt modelId="{E18E9E28-0060-4C5C-8D57-DB5D2BAEE81A}" type="pres">
      <dgm:prSet presAssocID="{D445BBDA-7EB1-48A8-B154-F3746C664A90}" presName="dummyConnPt" presStyleCnt="0"/>
      <dgm:spPr/>
    </dgm:pt>
    <dgm:pt modelId="{7A14F6D2-3F98-4CBF-9427-059741AAE935}" type="pres">
      <dgm:prSet presAssocID="{D445BBDA-7EB1-48A8-B154-F3746C664A90}" presName="node" presStyleLbl="node1" presStyleIdx="3" presStyleCnt="5">
        <dgm:presLayoutVars>
          <dgm:bulletEnabled val="1"/>
        </dgm:presLayoutVars>
      </dgm:prSet>
      <dgm:spPr/>
      <dgm:t>
        <a:bodyPr/>
        <a:lstStyle/>
        <a:p>
          <a:endParaRPr lang="es-ES"/>
        </a:p>
      </dgm:t>
    </dgm:pt>
    <dgm:pt modelId="{DA51F9FD-7EFA-4D5C-9C51-9F098D1E1B9D}" type="pres">
      <dgm:prSet presAssocID="{FE2D2563-0779-4518-B31B-54FC19DDF3EC}" presName="sibTrans" presStyleLbl="bgSibTrans2D1" presStyleIdx="3" presStyleCnt="4"/>
      <dgm:spPr/>
      <dgm:t>
        <a:bodyPr/>
        <a:lstStyle/>
        <a:p>
          <a:endParaRPr lang="es-ES"/>
        </a:p>
      </dgm:t>
    </dgm:pt>
    <dgm:pt modelId="{5CC40544-02E4-4D7C-B8B5-D135BA229898}" type="pres">
      <dgm:prSet presAssocID="{ED13BDB0-B3B3-4111-A134-0E180134753A}" presName="compNode" presStyleCnt="0"/>
      <dgm:spPr/>
    </dgm:pt>
    <dgm:pt modelId="{1A432BD0-0BAD-4DF2-BB9A-D34610930EE1}" type="pres">
      <dgm:prSet presAssocID="{ED13BDB0-B3B3-4111-A134-0E180134753A}" presName="dummyConnPt" presStyleCnt="0"/>
      <dgm:spPr/>
    </dgm:pt>
    <dgm:pt modelId="{56533376-2D79-4A4D-A29C-0BD740FAFF78}" type="pres">
      <dgm:prSet presAssocID="{ED13BDB0-B3B3-4111-A134-0E180134753A}" presName="node" presStyleLbl="node1" presStyleIdx="4" presStyleCnt="5">
        <dgm:presLayoutVars>
          <dgm:bulletEnabled val="1"/>
        </dgm:presLayoutVars>
      </dgm:prSet>
      <dgm:spPr/>
      <dgm:t>
        <a:bodyPr/>
        <a:lstStyle/>
        <a:p>
          <a:endParaRPr lang="es-ES"/>
        </a:p>
      </dgm:t>
    </dgm:pt>
  </dgm:ptLst>
  <dgm:cxnLst>
    <dgm:cxn modelId="{9238914B-DA3A-4D1A-8A1D-1DA16743EB5F}" srcId="{76A50B6B-5A32-487B-B727-4E8D2C307186}" destId="{7F04231A-ABC9-43DB-98BA-F18AF20231CF}" srcOrd="0" destOrd="0" parTransId="{E7E726D0-90F6-4FA6-8F13-151CF08F813E}" sibTransId="{9CD2FE49-3162-44AD-B250-0BB893ECF831}"/>
    <dgm:cxn modelId="{245ECBEC-F92C-460D-8DB2-4D6F864348A2}" srcId="{76A50B6B-5A32-487B-B727-4E8D2C307186}" destId="{5638A65A-29F0-4351-B354-17D5CE0422C4}" srcOrd="2" destOrd="0" parTransId="{EAA81A07-FE6F-418B-B97D-731C89FE429B}" sibTransId="{881D02BE-EB92-47F2-B7C3-F23A94CC20AE}"/>
    <dgm:cxn modelId="{F299A417-89E3-4B43-BBC5-5E433F4648B3}" type="presOf" srcId="{76A50B6B-5A32-487B-B727-4E8D2C307186}" destId="{BD855630-4512-43C9-9ECD-5A94692C0E93}" srcOrd="0" destOrd="0" presId="urn:microsoft.com/office/officeart/2005/8/layout/bProcess4"/>
    <dgm:cxn modelId="{60E95B45-5D8E-4C80-BD37-73B3D2537370}" type="presOf" srcId="{881D02BE-EB92-47F2-B7C3-F23A94CC20AE}" destId="{AC7E3267-F52D-476C-9699-902AC98636CB}" srcOrd="0" destOrd="0" presId="urn:microsoft.com/office/officeart/2005/8/layout/bProcess4"/>
    <dgm:cxn modelId="{E0B24E80-1A9D-489F-80D3-117C87B5C76A}" type="presOf" srcId="{9CD2FE49-3162-44AD-B250-0BB893ECF831}" destId="{5D4280D3-B193-487C-BD66-9D2CBF78B1B5}" srcOrd="0" destOrd="0" presId="urn:microsoft.com/office/officeart/2005/8/layout/bProcess4"/>
    <dgm:cxn modelId="{76D1AD23-F034-404C-9C9A-BDDF2D66021E}" type="presOf" srcId="{5638A65A-29F0-4351-B354-17D5CE0422C4}" destId="{744B8A4B-150A-4FBA-8ECA-AB29ED0A8B1B}" srcOrd="0" destOrd="0" presId="urn:microsoft.com/office/officeart/2005/8/layout/bProcess4"/>
    <dgm:cxn modelId="{EA5A4F86-F853-4DC7-AE96-3CA97F895E6E}" type="presOf" srcId="{7F04231A-ABC9-43DB-98BA-F18AF20231CF}" destId="{79156057-837B-439D-9648-156B6571C9EA}" srcOrd="0" destOrd="0" presId="urn:microsoft.com/office/officeart/2005/8/layout/bProcess4"/>
    <dgm:cxn modelId="{C950BD02-A751-4F25-841F-EA84C69E6932}" type="presOf" srcId="{FE2D2563-0779-4518-B31B-54FC19DDF3EC}" destId="{DA51F9FD-7EFA-4D5C-9C51-9F098D1E1B9D}" srcOrd="0" destOrd="0" presId="urn:microsoft.com/office/officeart/2005/8/layout/bProcess4"/>
    <dgm:cxn modelId="{42F645D6-E227-4AD8-ACFA-1E1008225AD5}" type="presOf" srcId="{ED13BDB0-B3B3-4111-A134-0E180134753A}" destId="{56533376-2D79-4A4D-A29C-0BD740FAFF78}" srcOrd="0" destOrd="0" presId="urn:microsoft.com/office/officeart/2005/8/layout/bProcess4"/>
    <dgm:cxn modelId="{ABB4E3DF-14A7-4555-83C1-B4551E3A5860}" srcId="{76A50B6B-5A32-487B-B727-4E8D2C307186}" destId="{ED13BDB0-B3B3-4111-A134-0E180134753A}" srcOrd="4" destOrd="0" parTransId="{6F1D261D-5578-45E2-9836-5557C53E60DB}" sibTransId="{AAFD9F68-A48F-43D9-A5EF-A82E57AE6549}"/>
    <dgm:cxn modelId="{147CD3EF-6A36-4FAF-AB08-22DD39E7B9DA}" type="presOf" srcId="{610D061F-4823-41AF-835B-DCD51897EBD8}" destId="{1B052A65-4516-41B1-9C19-F4EC5DFE4A98}" srcOrd="0" destOrd="0" presId="urn:microsoft.com/office/officeart/2005/8/layout/bProcess4"/>
    <dgm:cxn modelId="{C7F357DA-201E-4209-826F-C02FF04304E2}" type="presOf" srcId="{9085D3ED-CF99-4954-8C49-FE1D33B962FC}" destId="{6AFCE6BD-C33F-4ED4-9F4B-4E5B53FD618C}" srcOrd="0" destOrd="0" presId="urn:microsoft.com/office/officeart/2005/8/layout/bProcess4"/>
    <dgm:cxn modelId="{3883C55C-05A8-4707-B23E-B2A24E181087}" type="presOf" srcId="{D445BBDA-7EB1-48A8-B154-F3746C664A90}" destId="{7A14F6D2-3F98-4CBF-9427-059741AAE935}" srcOrd="0" destOrd="0" presId="urn:microsoft.com/office/officeart/2005/8/layout/bProcess4"/>
    <dgm:cxn modelId="{14B0043F-EBD2-4B35-AC03-92C14E604911}" srcId="{76A50B6B-5A32-487B-B727-4E8D2C307186}" destId="{610D061F-4823-41AF-835B-DCD51897EBD8}" srcOrd="1" destOrd="0" parTransId="{73561575-6C42-4B33-A9D6-622DE24FFD78}" sibTransId="{9085D3ED-CF99-4954-8C49-FE1D33B962FC}"/>
    <dgm:cxn modelId="{A9C61F3E-C569-48E0-8BB4-2A51953C596C}" srcId="{76A50B6B-5A32-487B-B727-4E8D2C307186}" destId="{D445BBDA-7EB1-48A8-B154-F3746C664A90}" srcOrd="3" destOrd="0" parTransId="{14627D6B-0F2B-47DB-BB3C-31242AA93BC2}" sibTransId="{FE2D2563-0779-4518-B31B-54FC19DDF3EC}"/>
    <dgm:cxn modelId="{242EA81B-A1A2-465C-88D5-37267C95D6B9}" type="presParOf" srcId="{BD855630-4512-43C9-9ECD-5A94692C0E93}" destId="{78122476-E773-43C3-BD25-FAC1B39F0BCE}" srcOrd="0" destOrd="0" presId="urn:microsoft.com/office/officeart/2005/8/layout/bProcess4"/>
    <dgm:cxn modelId="{B4DD23E6-50F3-404C-BE00-D0309B1D616A}" type="presParOf" srcId="{78122476-E773-43C3-BD25-FAC1B39F0BCE}" destId="{2D8B8ED7-4798-421F-9116-BF61C8748BD4}" srcOrd="0" destOrd="0" presId="urn:microsoft.com/office/officeart/2005/8/layout/bProcess4"/>
    <dgm:cxn modelId="{7BEDA4D4-9D80-45F9-BA7A-38047ED56536}" type="presParOf" srcId="{78122476-E773-43C3-BD25-FAC1B39F0BCE}" destId="{79156057-837B-439D-9648-156B6571C9EA}" srcOrd="1" destOrd="0" presId="urn:microsoft.com/office/officeart/2005/8/layout/bProcess4"/>
    <dgm:cxn modelId="{2A64DB53-22A8-4983-A3D7-82B522F23A7A}" type="presParOf" srcId="{BD855630-4512-43C9-9ECD-5A94692C0E93}" destId="{5D4280D3-B193-487C-BD66-9D2CBF78B1B5}" srcOrd="1" destOrd="0" presId="urn:microsoft.com/office/officeart/2005/8/layout/bProcess4"/>
    <dgm:cxn modelId="{74EB99A0-9F0C-4EBB-9FE4-4AF3B7C16A63}" type="presParOf" srcId="{BD855630-4512-43C9-9ECD-5A94692C0E93}" destId="{D3BF756F-D324-4646-8BDF-8A2842264046}" srcOrd="2" destOrd="0" presId="urn:microsoft.com/office/officeart/2005/8/layout/bProcess4"/>
    <dgm:cxn modelId="{FD4C1BD2-E6F7-46A6-BD8A-6D16CB47D823}" type="presParOf" srcId="{D3BF756F-D324-4646-8BDF-8A2842264046}" destId="{A0816FE9-B9B3-43BA-8C66-010E392185A0}" srcOrd="0" destOrd="0" presId="urn:microsoft.com/office/officeart/2005/8/layout/bProcess4"/>
    <dgm:cxn modelId="{DE44DB94-7EC6-4F00-94D3-E312B2723CF0}" type="presParOf" srcId="{D3BF756F-D324-4646-8BDF-8A2842264046}" destId="{1B052A65-4516-41B1-9C19-F4EC5DFE4A98}" srcOrd="1" destOrd="0" presId="urn:microsoft.com/office/officeart/2005/8/layout/bProcess4"/>
    <dgm:cxn modelId="{EF4C7994-118D-4639-9BFB-2389D7466BC8}" type="presParOf" srcId="{BD855630-4512-43C9-9ECD-5A94692C0E93}" destId="{6AFCE6BD-C33F-4ED4-9F4B-4E5B53FD618C}" srcOrd="3" destOrd="0" presId="urn:microsoft.com/office/officeart/2005/8/layout/bProcess4"/>
    <dgm:cxn modelId="{70716947-4C0B-4100-B315-48D950537772}" type="presParOf" srcId="{BD855630-4512-43C9-9ECD-5A94692C0E93}" destId="{337C1B13-5D49-4831-BF33-A1D02488EFC1}" srcOrd="4" destOrd="0" presId="urn:microsoft.com/office/officeart/2005/8/layout/bProcess4"/>
    <dgm:cxn modelId="{02F25700-B46B-46B5-AF92-7E5D726A624C}" type="presParOf" srcId="{337C1B13-5D49-4831-BF33-A1D02488EFC1}" destId="{11C849DF-4699-4A20-AAF8-D35DFE55C6C6}" srcOrd="0" destOrd="0" presId="urn:microsoft.com/office/officeart/2005/8/layout/bProcess4"/>
    <dgm:cxn modelId="{EF5081DA-8657-4E37-A8C4-91FA1BBE2736}" type="presParOf" srcId="{337C1B13-5D49-4831-BF33-A1D02488EFC1}" destId="{744B8A4B-150A-4FBA-8ECA-AB29ED0A8B1B}" srcOrd="1" destOrd="0" presId="urn:microsoft.com/office/officeart/2005/8/layout/bProcess4"/>
    <dgm:cxn modelId="{D67955A3-669B-47A2-AC51-9BFA3427EB6B}" type="presParOf" srcId="{BD855630-4512-43C9-9ECD-5A94692C0E93}" destId="{AC7E3267-F52D-476C-9699-902AC98636CB}" srcOrd="5" destOrd="0" presId="urn:microsoft.com/office/officeart/2005/8/layout/bProcess4"/>
    <dgm:cxn modelId="{4BA228D6-1AF0-46DE-AC79-70FC1C080443}" type="presParOf" srcId="{BD855630-4512-43C9-9ECD-5A94692C0E93}" destId="{EEC94388-E5E9-41B5-B64F-73D649D2786D}" srcOrd="6" destOrd="0" presId="urn:microsoft.com/office/officeart/2005/8/layout/bProcess4"/>
    <dgm:cxn modelId="{52B39265-1C7D-42A3-B861-EBEBD33A1CB6}" type="presParOf" srcId="{EEC94388-E5E9-41B5-B64F-73D649D2786D}" destId="{E18E9E28-0060-4C5C-8D57-DB5D2BAEE81A}" srcOrd="0" destOrd="0" presId="urn:microsoft.com/office/officeart/2005/8/layout/bProcess4"/>
    <dgm:cxn modelId="{937D1486-AB97-473B-A641-A4F73D3F02D5}" type="presParOf" srcId="{EEC94388-E5E9-41B5-B64F-73D649D2786D}" destId="{7A14F6D2-3F98-4CBF-9427-059741AAE935}" srcOrd="1" destOrd="0" presId="urn:microsoft.com/office/officeart/2005/8/layout/bProcess4"/>
    <dgm:cxn modelId="{70B3E051-98E1-4344-82F0-475E830FCF2E}" type="presParOf" srcId="{BD855630-4512-43C9-9ECD-5A94692C0E93}" destId="{DA51F9FD-7EFA-4D5C-9C51-9F098D1E1B9D}" srcOrd="7" destOrd="0" presId="urn:microsoft.com/office/officeart/2005/8/layout/bProcess4"/>
    <dgm:cxn modelId="{F5553856-6294-44D4-9E4E-8AA5C9776656}" type="presParOf" srcId="{BD855630-4512-43C9-9ECD-5A94692C0E93}" destId="{5CC40544-02E4-4D7C-B8B5-D135BA229898}" srcOrd="8" destOrd="0" presId="urn:microsoft.com/office/officeart/2005/8/layout/bProcess4"/>
    <dgm:cxn modelId="{A8C5312D-F6B6-4942-A9BF-6120B9EDE0AC}" type="presParOf" srcId="{5CC40544-02E4-4D7C-B8B5-D135BA229898}" destId="{1A432BD0-0BAD-4DF2-BB9A-D34610930EE1}" srcOrd="0" destOrd="0" presId="urn:microsoft.com/office/officeart/2005/8/layout/bProcess4"/>
    <dgm:cxn modelId="{7B607257-E101-4638-8B50-1B4622685FB5}" type="presParOf" srcId="{5CC40544-02E4-4D7C-B8B5-D135BA229898}" destId="{56533376-2D79-4A4D-A29C-0BD740FAFF7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2E40B6D-2740-4E78-99D1-4AB077A08DD5}"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s-ES"/>
        </a:p>
      </dgm:t>
    </dgm:pt>
    <dgm:pt modelId="{AD695820-86D1-44F5-A237-41344291C910}">
      <dgm:prSet phldrT="[Texto]"/>
      <dgm:spPr/>
      <dgm:t>
        <a:bodyPr/>
        <a:lstStyle/>
        <a:p>
          <a:r>
            <a:rPr lang="es-ES" dirty="0" smtClean="0"/>
            <a:t>8.9. Registro del título.- Para el registro del Título Profesional de Educación Normal y la expedición de la Cédula Profesional, la documentación se integrará conforme a las disposiciones establecidas por la DGP.</a:t>
          </a:r>
          <a:endParaRPr lang="es-ES" dirty="0"/>
        </a:p>
      </dgm:t>
    </dgm:pt>
    <dgm:pt modelId="{6AC88937-48D2-4C87-B1FA-D724BD244FA1}" type="parTrans" cxnId="{0B77D938-BA2D-4043-8E69-903720FF6650}">
      <dgm:prSet/>
      <dgm:spPr/>
      <dgm:t>
        <a:bodyPr/>
        <a:lstStyle/>
        <a:p>
          <a:endParaRPr lang="es-ES"/>
        </a:p>
      </dgm:t>
    </dgm:pt>
    <dgm:pt modelId="{1708FD11-A81A-4201-8865-48192C27F923}" type="sibTrans" cxnId="{0B77D938-BA2D-4043-8E69-903720FF6650}">
      <dgm:prSet/>
      <dgm:spPr/>
      <dgm:t>
        <a:bodyPr/>
        <a:lstStyle/>
        <a:p>
          <a:endParaRPr lang="es-ES"/>
        </a:p>
      </dgm:t>
    </dgm:pt>
    <dgm:pt modelId="{E652FFCB-25A3-47EE-BB5F-30AD5304C4BB}">
      <dgm:prSet/>
      <dgm:spPr/>
      <dgm:t>
        <a:bodyPr/>
        <a:lstStyle/>
        <a:p>
          <a:r>
            <a:rPr lang="es-ES" dirty="0" smtClean="0"/>
            <a:t>8.10. Control y entrega de los formatos de título.- En el control de los títulos y la entrega a los estudiantes, deberá observarse lo siguiente:</a:t>
          </a:r>
          <a:endParaRPr lang="es-ES" dirty="0"/>
        </a:p>
      </dgm:t>
    </dgm:pt>
    <dgm:pt modelId="{6CA3253B-E9A7-4546-93AF-0FFCCC0786CD}" type="parTrans" cxnId="{926EEA81-5C75-4C2D-90A6-E7B0866764B8}">
      <dgm:prSet/>
      <dgm:spPr/>
      <dgm:t>
        <a:bodyPr/>
        <a:lstStyle/>
        <a:p>
          <a:endParaRPr lang="es-ES"/>
        </a:p>
      </dgm:t>
    </dgm:pt>
    <dgm:pt modelId="{43A1E719-5D93-410E-A039-22EC96C96CF4}" type="sibTrans" cxnId="{926EEA81-5C75-4C2D-90A6-E7B0866764B8}">
      <dgm:prSet/>
      <dgm:spPr/>
      <dgm:t>
        <a:bodyPr/>
        <a:lstStyle/>
        <a:p>
          <a:endParaRPr lang="es-ES"/>
        </a:p>
      </dgm:t>
    </dgm:pt>
    <dgm:pt modelId="{ACC50E55-9B25-4E9C-80A4-75F844D2B837}">
      <dgm:prSet/>
      <dgm:spPr/>
      <dgm:t>
        <a:bodyPr/>
        <a:lstStyle/>
        <a:p>
          <a:r>
            <a:rPr lang="es-ES" dirty="0" smtClean="0"/>
            <a:t>a) El control de los títulos profesionales de educación normal será responsabilidad de la autoridad máxima con que cuente la institución y del Área de Control Escolar.</a:t>
          </a:r>
          <a:endParaRPr lang="es-ES" dirty="0"/>
        </a:p>
      </dgm:t>
    </dgm:pt>
    <dgm:pt modelId="{9BEF6F37-0E37-456F-B4FB-08452B2538A3}" type="parTrans" cxnId="{2BC210B2-E199-4175-9E26-30E045F682D0}">
      <dgm:prSet/>
      <dgm:spPr/>
      <dgm:t>
        <a:bodyPr/>
        <a:lstStyle/>
        <a:p>
          <a:endParaRPr lang="es-ES"/>
        </a:p>
      </dgm:t>
    </dgm:pt>
    <dgm:pt modelId="{08E6FB77-05A4-41C6-BDA8-7D3CB590AC2C}" type="sibTrans" cxnId="{2BC210B2-E199-4175-9E26-30E045F682D0}">
      <dgm:prSet/>
      <dgm:spPr/>
      <dgm:t>
        <a:bodyPr/>
        <a:lstStyle/>
        <a:p>
          <a:endParaRPr lang="es-ES"/>
        </a:p>
      </dgm:t>
    </dgm:pt>
    <dgm:pt modelId="{7ACAD08E-A14E-4F1B-88BB-9F30A4A4290A}">
      <dgm:prSet/>
      <dgm:spPr/>
      <dgm:t>
        <a:bodyPr/>
        <a:lstStyle/>
        <a:p>
          <a:r>
            <a:rPr lang="es-ES" dirty="0" smtClean="0"/>
            <a:t>b) El Área de Control Escolar deberá entregar los títulos profesionales de educación normal a la Autoridad Educativa, relacionando dichos formatos en el Libro de Control de Folios, de manera consecutiva.</a:t>
          </a:r>
          <a:endParaRPr lang="es-ES" dirty="0"/>
        </a:p>
      </dgm:t>
    </dgm:pt>
    <dgm:pt modelId="{CE1D50AE-784D-40CA-9547-9211BB0A8688}" type="parTrans" cxnId="{07C4C1D9-4A59-48A4-B0B6-846EA545227C}">
      <dgm:prSet/>
      <dgm:spPr/>
      <dgm:t>
        <a:bodyPr/>
        <a:lstStyle/>
        <a:p>
          <a:endParaRPr lang="es-ES"/>
        </a:p>
      </dgm:t>
    </dgm:pt>
    <dgm:pt modelId="{FCD3ABDD-20EC-4D84-9755-DB5A4ECFC31B}" type="sibTrans" cxnId="{07C4C1D9-4A59-48A4-B0B6-846EA545227C}">
      <dgm:prSet/>
      <dgm:spPr/>
      <dgm:t>
        <a:bodyPr/>
        <a:lstStyle/>
        <a:p>
          <a:endParaRPr lang="es-ES"/>
        </a:p>
      </dgm:t>
    </dgm:pt>
    <dgm:pt modelId="{7ED2663E-8996-4061-BAB5-B095217052F0}">
      <dgm:prSet/>
      <dgm:spPr/>
      <dgm:t>
        <a:bodyPr/>
        <a:lstStyle/>
        <a:p>
          <a:r>
            <a:rPr lang="es-ES" dirty="0" smtClean="0"/>
            <a:t>c) La autoridad de la institución deberá comprobar, ante el Área de Control Escolar, la entrega del Título Profesional de Educación Normal al interesado, por medio del formato REDCE, para la actualización del Libro de Control de Folios.</a:t>
          </a:r>
          <a:endParaRPr lang="es-ES" dirty="0"/>
        </a:p>
      </dgm:t>
    </dgm:pt>
    <dgm:pt modelId="{3187BBA1-A54B-4175-85AF-BE71CDE7F4A9}" type="parTrans" cxnId="{9BCDF9A6-9C7D-454A-9104-280820A0B498}">
      <dgm:prSet/>
      <dgm:spPr/>
      <dgm:t>
        <a:bodyPr/>
        <a:lstStyle/>
        <a:p>
          <a:endParaRPr lang="es-ES"/>
        </a:p>
      </dgm:t>
    </dgm:pt>
    <dgm:pt modelId="{0A3E0FDC-0ADD-4564-B132-581EA45A9FF8}" type="sibTrans" cxnId="{9BCDF9A6-9C7D-454A-9104-280820A0B498}">
      <dgm:prSet/>
      <dgm:spPr/>
      <dgm:t>
        <a:bodyPr/>
        <a:lstStyle/>
        <a:p>
          <a:endParaRPr lang="es-ES"/>
        </a:p>
      </dgm:t>
    </dgm:pt>
    <dgm:pt modelId="{FA42427E-796B-4C49-BBF3-FD61BC122437}">
      <dgm:prSet/>
      <dgm:spPr/>
      <dgm:t>
        <a:bodyPr/>
        <a:lstStyle/>
        <a:p>
          <a:r>
            <a:rPr lang="es-ES" dirty="0" smtClean="0"/>
            <a:t>d) Los títulos profesionales de educación normal que no sean entregados a los interesados se archivarán en la escuela por un periodo de seis meses después de concluido el proceso de validación por las autoridades competentes, durante este tiempo los interesados pueden solicitarlo a la escuela. Una vez concluido dicho</a:t>
          </a:r>
          <a:endParaRPr lang="es-ES" dirty="0"/>
        </a:p>
      </dgm:t>
    </dgm:pt>
    <dgm:pt modelId="{A02F57BD-940F-4F55-A3D5-12E191EFB391}" type="parTrans" cxnId="{0A839E07-9751-4DC9-B6FD-1E018204E41D}">
      <dgm:prSet/>
      <dgm:spPr/>
      <dgm:t>
        <a:bodyPr/>
        <a:lstStyle/>
        <a:p>
          <a:endParaRPr lang="es-ES"/>
        </a:p>
      </dgm:t>
    </dgm:pt>
    <dgm:pt modelId="{C6974647-A836-4F5D-920F-5EE8CA31C746}" type="sibTrans" cxnId="{0A839E07-9751-4DC9-B6FD-1E018204E41D}">
      <dgm:prSet/>
      <dgm:spPr/>
      <dgm:t>
        <a:bodyPr/>
        <a:lstStyle/>
        <a:p>
          <a:endParaRPr lang="es-ES"/>
        </a:p>
      </dgm:t>
    </dgm:pt>
    <dgm:pt modelId="{A953E8AE-6A09-49EB-A335-611FF2AD4B22}" type="pres">
      <dgm:prSet presAssocID="{F2E40B6D-2740-4E78-99D1-4AB077A08DD5}" presName="diagram" presStyleCnt="0">
        <dgm:presLayoutVars>
          <dgm:dir/>
          <dgm:resizeHandles val="exact"/>
        </dgm:presLayoutVars>
      </dgm:prSet>
      <dgm:spPr/>
      <dgm:t>
        <a:bodyPr/>
        <a:lstStyle/>
        <a:p>
          <a:endParaRPr lang="es-ES"/>
        </a:p>
      </dgm:t>
    </dgm:pt>
    <dgm:pt modelId="{DB37F4D8-BEA9-44AC-9CBF-A69C491CE2CC}" type="pres">
      <dgm:prSet presAssocID="{AD695820-86D1-44F5-A237-41344291C910}" presName="node" presStyleLbl="node1" presStyleIdx="0" presStyleCnt="6">
        <dgm:presLayoutVars>
          <dgm:bulletEnabled val="1"/>
        </dgm:presLayoutVars>
      </dgm:prSet>
      <dgm:spPr/>
      <dgm:t>
        <a:bodyPr/>
        <a:lstStyle/>
        <a:p>
          <a:endParaRPr lang="es-ES"/>
        </a:p>
      </dgm:t>
    </dgm:pt>
    <dgm:pt modelId="{1A43B43E-DD06-42AF-86FB-BBECA278A580}" type="pres">
      <dgm:prSet presAssocID="{1708FD11-A81A-4201-8865-48192C27F923}" presName="sibTrans" presStyleLbl="sibTrans2D1" presStyleIdx="0" presStyleCnt="5"/>
      <dgm:spPr/>
      <dgm:t>
        <a:bodyPr/>
        <a:lstStyle/>
        <a:p>
          <a:endParaRPr lang="es-ES"/>
        </a:p>
      </dgm:t>
    </dgm:pt>
    <dgm:pt modelId="{1FD15FD1-3526-4F0B-9E76-EEE1CD31658A}" type="pres">
      <dgm:prSet presAssocID="{1708FD11-A81A-4201-8865-48192C27F923}" presName="connectorText" presStyleLbl="sibTrans2D1" presStyleIdx="0" presStyleCnt="5"/>
      <dgm:spPr/>
      <dgm:t>
        <a:bodyPr/>
        <a:lstStyle/>
        <a:p>
          <a:endParaRPr lang="es-ES"/>
        </a:p>
      </dgm:t>
    </dgm:pt>
    <dgm:pt modelId="{88E2BC4A-1C88-4F0D-8F2D-C64FAA36DF92}" type="pres">
      <dgm:prSet presAssocID="{E652FFCB-25A3-47EE-BB5F-30AD5304C4BB}" presName="node" presStyleLbl="node1" presStyleIdx="1" presStyleCnt="6">
        <dgm:presLayoutVars>
          <dgm:bulletEnabled val="1"/>
        </dgm:presLayoutVars>
      </dgm:prSet>
      <dgm:spPr/>
      <dgm:t>
        <a:bodyPr/>
        <a:lstStyle/>
        <a:p>
          <a:endParaRPr lang="es-ES"/>
        </a:p>
      </dgm:t>
    </dgm:pt>
    <dgm:pt modelId="{A099C262-7D72-45E8-87D9-1E7FEC587479}" type="pres">
      <dgm:prSet presAssocID="{43A1E719-5D93-410E-A039-22EC96C96CF4}" presName="sibTrans" presStyleLbl="sibTrans2D1" presStyleIdx="1" presStyleCnt="5"/>
      <dgm:spPr/>
      <dgm:t>
        <a:bodyPr/>
        <a:lstStyle/>
        <a:p>
          <a:endParaRPr lang="es-ES"/>
        </a:p>
      </dgm:t>
    </dgm:pt>
    <dgm:pt modelId="{D0E208BD-BFB3-4769-A1A3-964E5680D78B}" type="pres">
      <dgm:prSet presAssocID="{43A1E719-5D93-410E-A039-22EC96C96CF4}" presName="connectorText" presStyleLbl="sibTrans2D1" presStyleIdx="1" presStyleCnt="5"/>
      <dgm:spPr/>
      <dgm:t>
        <a:bodyPr/>
        <a:lstStyle/>
        <a:p>
          <a:endParaRPr lang="es-ES"/>
        </a:p>
      </dgm:t>
    </dgm:pt>
    <dgm:pt modelId="{93590D90-F2F2-4DCC-A2AA-B5D282431501}" type="pres">
      <dgm:prSet presAssocID="{ACC50E55-9B25-4E9C-80A4-75F844D2B837}" presName="node" presStyleLbl="node1" presStyleIdx="2" presStyleCnt="6">
        <dgm:presLayoutVars>
          <dgm:bulletEnabled val="1"/>
        </dgm:presLayoutVars>
      </dgm:prSet>
      <dgm:spPr/>
      <dgm:t>
        <a:bodyPr/>
        <a:lstStyle/>
        <a:p>
          <a:endParaRPr lang="es-ES"/>
        </a:p>
      </dgm:t>
    </dgm:pt>
    <dgm:pt modelId="{03CD6C73-7EC6-4996-A3A5-FEC08D6ACDF1}" type="pres">
      <dgm:prSet presAssocID="{08E6FB77-05A4-41C6-BDA8-7D3CB590AC2C}" presName="sibTrans" presStyleLbl="sibTrans2D1" presStyleIdx="2" presStyleCnt="5"/>
      <dgm:spPr/>
      <dgm:t>
        <a:bodyPr/>
        <a:lstStyle/>
        <a:p>
          <a:endParaRPr lang="es-ES"/>
        </a:p>
      </dgm:t>
    </dgm:pt>
    <dgm:pt modelId="{BF110E1E-5D06-4707-9372-CDAA2EEF0A4F}" type="pres">
      <dgm:prSet presAssocID="{08E6FB77-05A4-41C6-BDA8-7D3CB590AC2C}" presName="connectorText" presStyleLbl="sibTrans2D1" presStyleIdx="2" presStyleCnt="5"/>
      <dgm:spPr/>
      <dgm:t>
        <a:bodyPr/>
        <a:lstStyle/>
        <a:p>
          <a:endParaRPr lang="es-ES"/>
        </a:p>
      </dgm:t>
    </dgm:pt>
    <dgm:pt modelId="{369F674E-85FA-40D5-B6B0-C07082B954C6}" type="pres">
      <dgm:prSet presAssocID="{7ACAD08E-A14E-4F1B-88BB-9F30A4A4290A}" presName="node" presStyleLbl="node1" presStyleIdx="3" presStyleCnt="6">
        <dgm:presLayoutVars>
          <dgm:bulletEnabled val="1"/>
        </dgm:presLayoutVars>
      </dgm:prSet>
      <dgm:spPr/>
      <dgm:t>
        <a:bodyPr/>
        <a:lstStyle/>
        <a:p>
          <a:endParaRPr lang="es-ES"/>
        </a:p>
      </dgm:t>
    </dgm:pt>
    <dgm:pt modelId="{B8AD72CA-6E77-4580-A188-F2CE12B4E432}" type="pres">
      <dgm:prSet presAssocID="{FCD3ABDD-20EC-4D84-9755-DB5A4ECFC31B}" presName="sibTrans" presStyleLbl="sibTrans2D1" presStyleIdx="3" presStyleCnt="5"/>
      <dgm:spPr/>
      <dgm:t>
        <a:bodyPr/>
        <a:lstStyle/>
        <a:p>
          <a:endParaRPr lang="es-ES"/>
        </a:p>
      </dgm:t>
    </dgm:pt>
    <dgm:pt modelId="{6452B245-27E5-4539-960C-0B57CCED50E4}" type="pres">
      <dgm:prSet presAssocID="{FCD3ABDD-20EC-4D84-9755-DB5A4ECFC31B}" presName="connectorText" presStyleLbl="sibTrans2D1" presStyleIdx="3" presStyleCnt="5"/>
      <dgm:spPr/>
      <dgm:t>
        <a:bodyPr/>
        <a:lstStyle/>
        <a:p>
          <a:endParaRPr lang="es-ES"/>
        </a:p>
      </dgm:t>
    </dgm:pt>
    <dgm:pt modelId="{65783821-CFCF-47D9-9415-3CCCE5CF824C}" type="pres">
      <dgm:prSet presAssocID="{7ED2663E-8996-4061-BAB5-B095217052F0}" presName="node" presStyleLbl="node1" presStyleIdx="4" presStyleCnt="6">
        <dgm:presLayoutVars>
          <dgm:bulletEnabled val="1"/>
        </dgm:presLayoutVars>
      </dgm:prSet>
      <dgm:spPr/>
      <dgm:t>
        <a:bodyPr/>
        <a:lstStyle/>
        <a:p>
          <a:endParaRPr lang="es-ES"/>
        </a:p>
      </dgm:t>
    </dgm:pt>
    <dgm:pt modelId="{26D54293-01DE-40FC-AA2B-AA98354AFAA8}" type="pres">
      <dgm:prSet presAssocID="{0A3E0FDC-0ADD-4564-B132-581EA45A9FF8}" presName="sibTrans" presStyleLbl="sibTrans2D1" presStyleIdx="4" presStyleCnt="5"/>
      <dgm:spPr/>
      <dgm:t>
        <a:bodyPr/>
        <a:lstStyle/>
        <a:p>
          <a:endParaRPr lang="es-ES"/>
        </a:p>
      </dgm:t>
    </dgm:pt>
    <dgm:pt modelId="{58D32531-4A70-44EB-948C-361A5807E603}" type="pres">
      <dgm:prSet presAssocID="{0A3E0FDC-0ADD-4564-B132-581EA45A9FF8}" presName="connectorText" presStyleLbl="sibTrans2D1" presStyleIdx="4" presStyleCnt="5"/>
      <dgm:spPr/>
      <dgm:t>
        <a:bodyPr/>
        <a:lstStyle/>
        <a:p>
          <a:endParaRPr lang="es-ES"/>
        </a:p>
      </dgm:t>
    </dgm:pt>
    <dgm:pt modelId="{A786BD08-8AB2-45AE-B9BE-698A4FA089FB}" type="pres">
      <dgm:prSet presAssocID="{FA42427E-796B-4C49-BBF3-FD61BC122437}" presName="node" presStyleLbl="node1" presStyleIdx="5" presStyleCnt="6">
        <dgm:presLayoutVars>
          <dgm:bulletEnabled val="1"/>
        </dgm:presLayoutVars>
      </dgm:prSet>
      <dgm:spPr/>
      <dgm:t>
        <a:bodyPr/>
        <a:lstStyle/>
        <a:p>
          <a:endParaRPr lang="es-ES"/>
        </a:p>
      </dgm:t>
    </dgm:pt>
  </dgm:ptLst>
  <dgm:cxnLst>
    <dgm:cxn modelId="{07C4C1D9-4A59-48A4-B0B6-846EA545227C}" srcId="{F2E40B6D-2740-4E78-99D1-4AB077A08DD5}" destId="{7ACAD08E-A14E-4F1B-88BB-9F30A4A4290A}" srcOrd="3" destOrd="0" parTransId="{CE1D50AE-784D-40CA-9547-9211BB0A8688}" sibTransId="{FCD3ABDD-20EC-4D84-9755-DB5A4ECFC31B}"/>
    <dgm:cxn modelId="{E1B74CE8-7A0C-4E7A-8081-A096A16E7452}" type="presOf" srcId="{0A3E0FDC-0ADD-4564-B132-581EA45A9FF8}" destId="{58D32531-4A70-44EB-948C-361A5807E603}" srcOrd="1" destOrd="0" presId="urn:microsoft.com/office/officeart/2005/8/layout/process5"/>
    <dgm:cxn modelId="{5CB47B87-2939-48A6-9B20-AA7C1E42D174}" type="presOf" srcId="{FCD3ABDD-20EC-4D84-9755-DB5A4ECFC31B}" destId="{B8AD72CA-6E77-4580-A188-F2CE12B4E432}" srcOrd="0" destOrd="0" presId="urn:microsoft.com/office/officeart/2005/8/layout/process5"/>
    <dgm:cxn modelId="{DC2117AE-8795-4D01-97E7-1299A7C6A858}" type="presOf" srcId="{FCD3ABDD-20EC-4D84-9755-DB5A4ECFC31B}" destId="{6452B245-27E5-4539-960C-0B57CCED50E4}" srcOrd="1" destOrd="0" presId="urn:microsoft.com/office/officeart/2005/8/layout/process5"/>
    <dgm:cxn modelId="{0A839E07-9751-4DC9-B6FD-1E018204E41D}" srcId="{F2E40B6D-2740-4E78-99D1-4AB077A08DD5}" destId="{FA42427E-796B-4C49-BBF3-FD61BC122437}" srcOrd="5" destOrd="0" parTransId="{A02F57BD-940F-4F55-A3D5-12E191EFB391}" sibTransId="{C6974647-A836-4F5D-920F-5EE8CA31C746}"/>
    <dgm:cxn modelId="{3F1512A3-C130-49EA-9D13-F51C2DE68B88}" type="presOf" srcId="{7ED2663E-8996-4061-BAB5-B095217052F0}" destId="{65783821-CFCF-47D9-9415-3CCCE5CF824C}" srcOrd="0" destOrd="0" presId="urn:microsoft.com/office/officeart/2005/8/layout/process5"/>
    <dgm:cxn modelId="{926EEA81-5C75-4C2D-90A6-E7B0866764B8}" srcId="{F2E40B6D-2740-4E78-99D1-4AB077A08DD5}" destId="{E652FFCB-25A3-47EE-BB5F-30AD5304C4BB}" srcOrd="1" destOrd="0" parTransId="{6CA3253B-E9A7-4546-93AF-0FFCCC0786CD}" sibTransId="{43A1E719-5D93-410E-A039-22EC96C96CF4}"/>
    <dgm:cxn modelId="{C05913C3-E3AC-4754-9CEE-7156889B512E}" type="presOf" srcId="{ACC50E55-9B25-4E9C-80A4-75F844D2B837}" destId="{93590D90-F2F2-4DCC-A2AA-B5D282431501}" srcOrd="0" destOrd="0" presId="urn:microsoft.com/office/officeart/2005/8/layout/process5"/>
    <dgm:cxn modelId="{0B77D938-BA2D-4043-8E69-903720FF6650}" srcId="{F2E40B6D-2740-4E78-99D1-4AB077A08DD5}" destId="{AD695820-86D1-44F5-A237-41344291C910}" srcOrd="0" destOrd="0" parTransId="{6AC88937-48D2-4C87-B1FA-D724BD244FA1}" sibTransId="{1708FD11-A81A-4201-8865-48192C27F923}"/>
    <dgm:cxn modelId="{7980ED7C-B887-40F6-B5E9-B62903C48689}" type="presOf" srcId="{E652FFCB-25A3-47EE-BB5F-30AD5304C4BB}" destId="{88E2BC4A-1C88-4F0D-8F2D-C64FAA36DF92}" srcOrd="0" destOrd="0" presId="urn:microsoft.com/office/officeart/2005/8/layout/process5"/>
    <dgm:cxn modelId="{52174B2A-9571-4835-8831-C40DE66BFB4B}" type="presOf" srcId="{43A1E719-5D93-410E-A039-22EC96C96CF4}" destId="{D0E208BD-BFB3-4769-A1A3-964E5680D78B}" srcOrd="1" destOrd="0" presId="urn:microsoft.com/office/officeart/2005/8/layout/process5"/>
    <dgm:cxn modelId="{2BC210B2-E199-4175-9E26-30E045F682D0}" srcId="{F2E40B6D-2740-4E78-99D1-4AB077A08DD5}" destId="{ACC50E55-9B25-4E9C-80A4-75F844D2B837}" srcOrd="2" destOrd="0" parTransId="{9BEF6F37-0E37-456F-B4FB-08452B2538A3}" sibTransId="{08E6FB77-05A4-41C6-BDA8-7D3CB590AC2C}"/>
    <dgm:cxn modelId="{9BCDF9A6-9C7D-454A-9104-280820A0B498}" srcId="{F2E40B6D-2740-4E78-99D1-4AB077A08DD5}" destId="{7ED2663E-8996-4061-BAB5-B095217052F0}" srcOrd="4" destOrd="0" parTransId="{3187BBA1-A54B-4175-85AF-BE71CDE7F4A9}" sibTransId="{0A3E0FDC-0ADD-4564-B132-581EA45A9FF8}"/>
    <dgm:cxn modelId="{B3439DA8-DCEB-4B5D-8C82-01E85B71FA77}" type="presOf" srcId="{0A3E0FDC-0ADD-4564-B132-581EA45A9FF8}" destId="{26D54293-01DE-40FC-AA2B-AA98354AFAA8}" srcOrd="0" destOrd="0" presId="urn:microsoft.com/office/officeart/2005/8/layout/process5"/>
    <dgm:cxn modelId="{D8B39DBD-94C6-4B5F-8982-596D4376B450}" type="presOf" srcId="{08E6FB77-05A4-41C6-BDA8-7D3CB590AC2C}" destId="{03CD6C73-7EC6-4996-A3A5-FEC08D6ACDF1}" srcOrd="0" destOrd="0" presId="urn:microsoft.com/office/officeart/2005/8/layout/process5"/>
    <dgm:cxn modelId="{0CFDF140-FC24-43A3-AACE-6A1C5EFE5574}" type="presOf" srcId="{1708FD11-A81A-4201-8865-48192C27F923}" destId="{1FD15FD1-3526-4F0B-9E76-EEE1CD31658A}" srcOrd="1" destOrd="0" presId="urn:microsoft.com/office/officeart/2005/8/layout/process5"/>
    <dgm:cxn modelId="{79C7A63D-B66D-446B-AF45-C8C907413C51}" type="presOf" srcId="{08E6FB77-05A4-41C6-BDA8-7D3CB590AC2C}" destId="{BF110E1E-5D06-4707-9372-CDAA2EEF0A4F}" srcOrd="1" destOrd="0" presId="urn:microsoft.com/office/officeart/2005/8/layout/process5"/>
    <dgm:cxn modelId="{0522BD64-104D-46D9-93C6-3F6D4BE3DE7E}" type="presOf" srcId="{FA42427E-796B-4C49-BBF3-FD61BC122437}" destId="{A786BD08-8AB2-45AE-B9BE-698A4FA089FB}" srcOrd="0" destOrd="0" presId="urn:microsoft.com/office/officeart/2005/8/layout/process5"/>
    <dgm:cxn modelId="{40ABE640-4E0A-486E-8F4F-CD77F7DCD62B}" type="presOf" srcId="{AD695820-86D1-44F5-A237-41344291C910}" destId="{DB37F4D8-BEA9-44AC-9CBF-A69C491CE2CC}" srcOrd="0" destOrd="0" presId="urn:microsoft.com/office/officeart/2005/8/layout/process5"/>
    <dgm:cxn modelId="{D035625F-5663-4B08-A2BF-EF5F3D4F54D7}" type="presOf" srcId="{F2E40B6D-2740-4E78-99D1-4AB077A08DD5}" destId="{A953E8AE-6A09-49EB-A335-611FF2AD4B22}" srcOrd="0" destOrd="0" presId="urn:microsoft.com/office/officeart/2005/8/layout/process5"/>
    <dgm:cxn modelId="{FF62D281-D0BC-4339-922A-0FA34C480981}" type="presOf" srcId="{43A1E719-5D93-410E-A039-22EC96C96CF4}" destId="{A099C262-7D72-45E8-87D9-1E7FEC587479}" srcOrd="0" destOrd="0" presId="urn:microsoft.com/office/officeart/2005/8/layout/process5"/>
    <dgm:cxn modelId="{BBF48A3E-4C28-4570-9AE2-C20274A838CA}" type="presOf" srcId="{7ACAD08E-A14E-4F1B-88BB-9F30A4A4290A}" destId="{369F674E-85FA-40D5-B6B0-C07082B954C6}" srcOrd="0" destOrd="0" presId="urn:microsoft.com/office/officeart/2005/8/layout/process5"/>
    <dgm:cxn modelId="{27C8B8B2-FD9D-4DB2-8F8E-B470151CC7DB}" type="presOf" srcId="{1708FD11-A81A-4201-8865-48192C27F923}" destId="{1A43B43E-DD06-42AF-86FB-BBECA278A580}" srcOrd="0" destOrd="0" presId="urn:microsoft.com/office/officeart/2005/8/layout/process5"/>
    <dgm:cxn modelId="{30ADA44B-3811-4305-A1C2-6D48B3FDFB71}" type="presParOf" srcId="{A953E8AE-6A09-49EB-A335-611FF2AD4B22}" destId="{DB37F4D8-BEA9-44AC-9CBF-A69C491CE2CC}" srcOrd="0" destOrd="0" presId="urn:microsoft.com/office/officeart/2005/8/layout/process5"/>
    <dgm:cxn modelId="{84BACDFD-544F-4313-97D7-802A53C33BFE}" type="presParOf" srcId="{A953E8AE-6A09-49EB-A335-611FF2AD4B22}" destId="{1A43B43E-DD06-42AF-86FB-BBECA278A580}" srcOrd="1" destOrd="0" presId="urn:microsoft.com/office/officeart/2005/8/layout/process5"/>
    <dgm:cxn modelId="{4B63D758-1E82-46FD-B40C-BE52AFBAD472}" type="presParOf" srcId="{1A43B43E-DD06-42AF-86FB-BBECA278A580}" destId="{1FD15FD1-3526-4F0B-9E76-EEE1CD31658A}" srcOrd="0" destOrd="0" presId="urn:microsoft.com/office/officeart/2005/8/layout/process5"/>
    <dgm:cxn modelId="{0B9618FD-8F19-41BA-93B2-907214C9679E}" type="presParOf" srcId="{A953E8AE-6A09-49EB-A335-611FF2AD4B22}" destId="{88E2BC4A-1C88-4F0D-8F2D-C64FAA36DF92}" srcOrd="2" destOrd="0" presId="urn:microsoft.com/office/officeart/2005/8/layout/process5"/>
    <dgm:cxn modelId="{BFDDE442-188A-44F5-BAC9-8A56A850AD3F}" type="presParOf" srcId="{A953E8AE-6A09-49EB-A335-611FF2AD4B22}" destId="{A099C262-7D72-45E8-87D9-1E7FEC587479}" srcOrd="3" destOrd="0" presId="urn:microsoft.com/office/officeart/2005/8/layout/process5"/>
    <dgm:cxn modelId="{A2EE8C2B-E785-465F-AA05-E4ED27D05875}" type="presParOf" srcId="{A099C262-7D72-45E8-87D9-1E7FEC587479}" destId="{D0E208BD-BFB3-4769-A1A3-964E5680D78B}" srcOrd="0" destOrd="0" presId="urn:microsoft.com/office/officeart/2005/8/layout/process5"/>
    <dgm:cxn modelId="{330461EF-2F04-45EC-8403-74706232BDC9}" type="presParOf" srcId="{A953E8AE-6A09-49EB-A335-611FF2AD4B22}" destId="{93590D90-F2F2-4DCC-A2AA-B5D282431501}" srcOrd="4" destOrd="0" presId="urn:microsoft.com/office/officeart/2005/8/layout/process5"/>
    <dgm:cxn modelId="{518999BF-968D-432B-9DD8-5A06823D5B47}" type="presParOf" srcId="{A953E8AE-6A09-49EB-A335-611FF2AD4B22}" destId="{03CD6C73-7EC6-4996-A3A5-FEC08D6ACDF1}" srcOrd="5" destOrd="0" presId="urn:microsoft.com/office/officeart/2005/8/layout/process5"/>
    <dgm:cxn modelId="{A2B46614-315B-418E-8566-9291E7CB8F35}" type="presParOf" srcId="{03CD6C73-7EC6-4996-A3A5-FEC08D6ACDF1}" destId="{BF110E1E-5D06-4707-9372-CDAA2EEF0A4F}" srcOrd="0" destOrd="0" presId="urn:microsoft.com/office/officeart/2005/8/layout/process5"/>
    <dgm:cxn modelId="{85707812-9A48-4528-81BF-CB288EE99EFB}" type="presParOf" srcId="{A953E8AE-6A09-49EB-A335-611FF2AD4B22}" destId="{369F674E-85FA-40D5-B6B0-C07082B954C6}" srcOrd="6" destOrd="0" presId="urn:microsoft.com/office/officeart/2005/8/layout/process5"/>
    <dgm:cxn modelId="{7C4AC34A-0304-47FF-B9D9-DF95FF5CD874}" type="presParOf" srcId="{A953E8AE-6A09-49EB-A335-611FF2AD4B22}" destId="{B8AD72CA-6E77-4580-A188-F2CE12B4E432}" srcOrd="7" destOrd="0" presId="urn:microsoft.com/office/officeart/2005/8/layout/process5"/>
    <dgm:cxn modelId="{204634A5-683F-4678-B14E-2E3254A49285}" type="presParOf" srcId="{B8AD72CA-6E77-4580-A188-F2CE12B4E432}" destId="{6452B245-27E5-4539-960C-0B57CCED50E4}" srcOrd="0" destOrd="0" presId="urn:microsoft.com/office/officeart/2005/8/layout/process5"/>
    <dgm:cxn modelId="{ACD3AD24-DC91-41C4-893D-AD0A7D8FBC5F}" type="presParOf" srcId="{A953E8AE-6A09-49EB-A335-611FF2AD4B22}" destId="{65783821-CFCF-47D9-9415-3CCCE5CF824C}" srcOrd="8" destOrd="0" presId="urn:microsoft.com/office/officeart/2005/8/layout/process5"/>
    <dgm:cxn modelId="{16597647-5261-488D-98E4-4E3FD224DBDC}" type="presParOf" srcId="{A953E8AE-6A09-49EB-A335-611FF2AD4B22}" destId="{26D54293-01DE-40FC-AA2B-AA98354AFAA8}" srcOrd="9" destOrd="0" presId="urn:microsoft.com/office/officeart/2005/8/layout/process5"/>
    <dgm:cxn modelId="{6E5695B2-047B-4675-9187-ED99B98A9107}" type="presParOf" srcId="{26D54293-01DE-40FC-AA2B-AA98354AFAA8}" destId="{58D32531-4A70-44EB-948C-361A5807E603}" srcOrd="0" destOrd="0" presId="urn:microsoft.com/office/officeart/2005/8/layout/process5"/>
    <dgm:cxn modelId="{C4459191-FE7D-458C-B36A-624AC8C5FB04}" type="presParOf" srcId="{A953E8AE-6A09-49EB-A335-611FF2AD4B22}" destId="{A786BD08-8AB2-45AE-B9BE-698A4FA089FB}"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D6E965-4008-43EC-AEB5-036BF45FB963}" type="doc">
      <dgm:prSet loTypeId="urn:microsoft.com/office/officeart/2005/8/layout/vList6" loCatId="process" qsTypeId="urn:microsoft.com/office/officeart/2005/8/quickstyle/simple1" qsCatId="simple" csTypeId="urn:microsoft.com/office/officeart/2005/8/colors/accent2_1" csCatId="accent2" phldr="1"/>
      <dgm:spPr/>
    </dgm:pt>
    <dgm:pt modelId="{7D105C67-51DE-4098-A37D-7017079A5BAB}">
      <dgm:prSet phldrT="[Texto]"/>
      <dgm:spPr/>
      <dgm:t>
        <a:bodyPr/>
        <a:lstStyle/>
        <a:p>
          <a:pPr algn="l"/>
          <a:r>
            <a:rPr lang="es-ES_tradnl" dirty="0" smtClean="0"/>
            <a:t>g) Para el caso de octavo semestre, cuando el estudiante no acredite </a:t>
          </a:r>
          <a:r>
            <a:rPr lang="es-ES_tradnl" dirty="0" smtClean="0"/>
            <a:t>Práctica </a:t>
          </a:r>
          <a:r>
            <a:rPr lang="es-ES_tradnl" dirty="0" smtClean="0"/>
            <a:t>y o Trabajo de Titulación, por ser un curso y un espacio que se relacionan, se regularizaran con el recursamiento  y la acreditación en el semestre inmediato del curso de </a:t>
          </a:r>
          <a:r>
            <a:rPr lang="es-ES_tradnl" dirty="0" err="1" smtClean="0"/>
            <a:t>pràctica</a:t>
          </a:r>
          <a:r>
            <a:rPr lang="es-ES_tradnl" dirty="0" smtClean="0"/>
            <a:t> </a:t>
          </a:r>
          <a:r>
            <a:rPr lang="es-ES_tradnl" dirty="0" smtClean="0"/>
            <a:t>profesional de séptimo semestre- aunque haya sido acreditada- además de Práctica  Profesional y Trabajo de Titulación de octavo semestre</a:t>
          </a:r>
          <a:endParaRPr lang="es-ES" dirty="0"/>
        </a:p>
      </dgm:t>
    </dgm:pt>
    <dgm:pt modelId="{F64390F9-7CE0-4688-97DF-848C326766EE}" type="parTrans" cxnId="{A53189C7-3B14-4BD6-A9AC-65CF8B038ECD}">
      <dgm:prSet/>
      <dgm:spPr/>
      <dgm:t>
        <a:bodyPr/>
        <a:lstStyle/>
        <a:p>
          <a:endParaRPr lang="es-ES"/>
        </a:p>
      </dgm:t>
    </dgm:pt>
    <dgm:pt modelId="{EEF344E7-70B8-47EB-865C-C92B0B763D4E}" type="sibTrans" cxnId="{A53189C7-3B14-4BD6-A9AC-65CF8B038ECD}">
      <dgm:prSet/>
      <dgm:spPr/>
      <dgm:t>
        <a:bodyPr/>
        <a:lstStyle/>
        <a:p>
          <a:endParaRPr lang="es-ES"/>
        </a:p>
      </dgm:t>
    </dgm:pt>
    <dgm:pt modelId="{EB205CFD-CEA7-4256-A389-A77A8CE1F369}">
      <dgm:prSet phldrT="[Texto]"/>
      <dgm:spPr/>
      <dgm:t>
        <a:bodyPr/>
        <a:lstStyle/>
        <a:p>
          <a:pPr algn="l"/>
          <a:r>
            <a:rPr lang="es-ES_tradnl" dirty="0" smtClean="0"/>
            <a:t>Una vez finalizado el séptimo semestre, el estudiante no podrá solicitar baja temporal, con el fin de garantizar las finalidades formativas y el logro de las competencias establecidas en el perfil de egreso</a:t>
          </a:r>
          <a:endParaRPr lang="es-ES" dirty="0"/>
        </a:p>
      </dgm:t>
    </dgm:pt>
    <dgm:pt modelId="{CF7A62C0-9187-419A-BB94-ECE8FD08F4C6}" type="parTrans" cxnId="{00559721-EE10-4640-BB97-E19345A240A4}">
      <dgm:prSet/>
      <dgm:spPr/>
      <dgm:t>
        <a:bodyPr/>
        <a:lstStyle/>
        <a:p>
          <a:endParaRPr lang="es-ES"/>
        </a:p>
      </dgm:t>
    </dgm:pt>
    <dgm:pt modelId="{FEB3474B-69B6-4283-80EF-5AEDC76122D5}" type="sibTrans" cxnId="{00559721-EE10-4640-BB97-E19345A240A4}">
      <dgm:prSet/>
      <dgm:spPr/>
      <dgm:t>
        <a:bodyPr/>
        <a:lstStyle/>
        <a:p>
          <a:endParaRPr lang="es-ES"/>
        </a:p>
      </dgm:t>
    </dgm:pt>
    <dgm:pt modelId="{1A095CBD-F415-44D3-83E1-7B074E5CCBE4}" type="pres">
      <dgm:prSet presAssocID="{3FD6E965-4008-43EC-AEB5-036BF45FB963}" presName="Name0" presStyleCnt="0">
        <dgm:presLayoutVars>
          <dgm:dir/>
          <dgm:animLvl val="lvl"/>
          <dgm:resizeHandles/>
        </dgm:presLayoutVars>
      </dgm:prSet>
      <dgm:spPr/>
    </dgm:pt>
    <dgm:pt modelId="{3E103F8D-E342-4D3E-8E45-D049523E37D9}" type="pres">
      <dgm:prSet presAssocID="{7D105C67-51DE-4098-A37D-7017079A5BAB}" presName="linNode" presStyleCnt="0"/>
      <dgm:spPr/>
    </dgm:pt>
    <dgm:pt modelId="{5DB41220-C401-483A-AD90-02B6406F9E54}" type="pres">
      <dgm:prSet presAssocID="{7D105C67-51DE-4098-A37D-7017079A5BAB}" presName="parentShp" presStyleLbl="node1" presStyleIdx="0" presStyleCnt="2" custScaleX="145625">
        <dgm:presLayoutVars>
          <dgm:bulletEnabled val="1"/>
        </dgm:presLayoutVars>
      </dgm:prSet>
      <dgm:spPr/>
      <dgm:t>
        <a:bodyPr/>
        <a:lstStyle/>
        <a:p>
          <a:endParaRPr lang="es-ES"/>
        </a:p>
      </dgm:t>
    </dgm:pt>
    <dgm:pt modelId="{97C2D40A-0209-49E2-A2C5-A4A1910F72D3}" type="pres">
      <dgm:prSet presAssocID="{7D105C67-51DE-4098-A37D-7017079A5BAB}" presName="childShp" presStyleLbl="bgAccFollowNode1" presStyleIdx="0" presStyleCnt="2">
        <dgm:presLayoutVars>
          <dgm:bulletEnabled val="1"/>
        </dgm:presLayoutVars>
      </dgm:prSet>
      <dgm:spPr/>
    </dgm:pt>
    <dgm:pt modelId="{168FF60C-D8FD-49F9-90D6-58AEDC20E148}" type="pres">
      <dgm:prSet presAssocID="{EEF344E7-70B8-47EB-865C-C92B0B763D4E}" presName="spacing" presStyleCnt="0"/>
      <dgm:spPr/>
    </dgm:pt>
    <dgm:pt modelId="{EAA0C53B-4C7D-4EA2-B2DB-70ABDA1280CD}" type="pres">
      <dgm:prSet presAssocID="{EB205CFD-CEA7-4256-A389-A77A8CE1F369}" presName="linNode" presStyleCnt="0"/>
      <dgm:spPr/>
    </dgm:pt>
    <dgm:pt modelId="{ED9C9226-D671-42B2-A4CA-CEBD9B00B9BE}" type="pres">
      <dgm:prSet presAssocID="{EB205CFD-CEA7-4256-A389-A77A8CE1F369}" presName="parentShp" presStyleLbl="node1" presStyleIdx="1" presStyleCnt="2" custScaleX="161270">
        <dgm:presLayoutVars>
          <dgm:bulletEnabled val="1"/>
        </dgm:presLayoutVars>
      </dgm:prSet>
      <dgm:spPr/>
      <dgm:t>
        <a:bodyPr/>
        <a:lstStyle/>
        <a:p>
          <a:endParaRPr lang="es-ES"/>
        </a:p>
      </dgm:t>
    </dgm:pt>
    <dgm:pt modelId="{89A1CC10-E337-43FE-B500-4F47D2B52C0B}" type="pres">
      <dgm:prSet presAssocID="{EB205CFD-CEA7-4256-A389-A77A8CE1F369}" presName="childShp" presStyleLbl="bgAccFollowNode1" presStyleIdx="1" presStyleCnt="2">
        <dgm:presLayoutVars>
          <dgm:bulletEnabled val="1"/>
        </dgm:presLayoutVars>
      </dgm:prSet>
      <dgm:spPr/>
    </dgm:pt>
  </dgm:ptLst>
  <dgm:cxnLst>
    <dgm:cxn modelId="{A53189C7-3B14-4BD6-A9AC-65CF8B038ECD}" srcId="{3FD6E965-4008-43EC-AEB5-036BF45FB963}" destId="{7D105C67-51DE-4098-A37D-7017079A5BAB}" srcOrd="0" destOrd="0" parTransId="{F64390F9-7CE0-4688-97DF-848C326766EE}" sibTransId="{EEF344E7-70B8-47EB-865C-C92B0B763D4E}"/>
    <dgm:cxn modelId="{F65239E3-7031-4982-9F73-DAC5B27CDB39}" type="presOf" srcId="{EB205CFD-CEA7-4256-A389-A77A8CE1F369}" destId="{ED9C9226-D671-42B2-A4CA-CEBD9B00B9BE}" srcOrd="0" destOrd="0" presId="urn:microsoft.com/office/officeart/2005/8/layout/vList6"/>
    <dgm:cxn modelId="{00559721-EE10-4640-BB97-E19345A240A4}" srcId="{3FD6E965-4008-43EC-AEB5-036BF45FB963}" destId="{EB205CFD-CEA7-4256-A389-A77A8CE1F369}" srcOrd="1" destOrd="0" parTransId="{CF7A62C0-9187-419A-BB94-ECE8FD08F4C6}" sibTransId="{FEB3474B-69B6-4283-80EF-5AEDC76122D5}"/>
    <dgm:cxn modelId="{1D58A7F8-FA84-4F9B-A13C-4FE3A5B8CAE5}" type="presOf" srcId="{7D105C67-51DE-4098-A37D-7017079A5BAB}" destId="{5DB41220-C401-483A-AD90-02B6406F9E54}" srcOrd="0" destOrd="0" presId="urn:microsoft.com/office/officeart/2005/8/layout/vList6"/>
    <dgm:cxn modelId="{99A162F7-F90C-4C93-BDD1-773298F57299}" type="presOf" srcId="{3FD6E965-4008-43EC-AEB5-036BF45FB963}" destId="{1A095CBD-F415-44D3-83E1-7B074E5CCBE4}" srcOrd="0" destOrd="0" presId="urn:microsoft.com/office/officeart/2005/8/layout/vList6"/>
    <dgm:cxn modelId="{BF11DEE3-AC55-4F84-8950-1504E7860059}" type="presParOf" srcId="{1A095CBD-F415-44D3-83E1-7B074E5CCBE4}" destId="{3E103F8D-E342-4D3E-8E45-D049523E37D9}" srcOrd="0" destOrd="0" presId="urn:microsoft.com/office/officeart/2005/8/layout/vList6"/>
    <dgm:cxn modelId="{EEECF6E8-30E4-4B6D-942D-0F555F96257A}" type="presParOf" srcId="{3E103F8D-E342-4D3E-8E45-D049523E37D9}" destId="{5DB41220-C401-483A-AD90-02B6406F9E54}" srcOrd="0" destOrd="0" presId="urn:microsoft.com/office/officeart/2005/8/layout/vList6"/>
    <dgm:cxn modelId="{8FB2C984-4C1F-41F4-BE27-D513CEF3D58E}" type="presParOf" srcId="{3E103F8D-E342-4D3E-8E45-D049523E37D9}" destId="{97C2D40A-0209-49E2-A2C5-A4A1910F72D3}" srcOrd="1" destOrd="0" presId="urn:microsoft.com/office/officeart/2005/8/layout/vList6"/>
    <dgm:cxn modelId="{0160EC52-6D1A-4137-B58D-1E2711B3B5A6}" type="presParOf" srcId="{1A095CBD-F415-44D3-83E1-7B074E5CCBE4}" destId="{168FF60C-D8FD-49F9-90D6-58AEDC20E148}" srcOrd="1" destOrd="0" presId="urn:microsoft.com/office/officeart/2005/8/layout/vList6"/>
    <dgm:cxn modelId="{7243202B-AF7C-4C4D-83F1-85B797BAB727}" type="presParOf" srcId="{1A095CBD-F415-44D3-83E1-7B074E5CCBE4}" destId="{EAA0C53B-4C7D-4EA2-B2DB-70ABDA1280CD}" srcOrd="2" destOrd="0" presId="urn:microsoft.com/office/officeart/2005/8/layout/vList6"/>
    <dgm:cxn modelId="{EB7D4DA3-EDBB-40EC-9252-8AC1A05000A5}" type="presParOf" srcId="{EAA0C53B-4C7D-4EA2-B2DB-70ABDA1280CD}" destId="{ED9C9226-D671-42B2-A4CA-CEBD9B00B9BE}" srcOrd="0" destOrd="0" presId="urn:microsoft.com/office/officeart/2005/8/layout/vList6"/>
    <dgm:cxn modelId="{DA19DD15-580F-4020-A559-CE0354F87231}" type="presParOf" srcId="{EAA0C53B-4C7D-4EA2-B2DB-70ABDA1280CD}" destId="{89A1CC10-E337-43FE-B500-4F47D2B52C0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7BBEE-5D2D-4F77-AD8B-74CDA055CC4F}"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ES"/>
        </a:p>
      </dgm:t>
    </dgm:pt>
    <dgm:pt modelId="{17A4F5CB-1DDC-425C-AA3B-466D57D9D8B9}">
      <dgm:prSet phldrT="[Texto]"/>
      <dgm:spPr/>
      <dgm:t>
        <a:bodyPr/>
        <a:lstStyle/>
        <a:p>
          <a:r>
            <a:rPr lang="es-ES" dirty="0" smtClean="0"/>
            <a:t>5.4. Criterios de acreditación.- El proceso para la acreditación de un curso, se llevará conforme a lo siguiente:</a:t>
          </a:r>
          <a:endParaRPr lang="es-ES" dirty="0"/>
        </a:p>
      </dgm:t>
    </dgm:pt>
    <dgm:pt modelId="{BFF5CDB2-B6C3-4486-B340-4398338C7090}" type="parTrans" cxnId="{95FE49DC-F1B8-461E-B16C-9DA85048ADA1}">
      <dgm:prSet/>
      <dgm:spPr/>
      <dgm:t>
        <a:bodyPr/>
        <a:lstStyle/>
        <a:p>
          <a:endParaRPr lang="es-ES"/>
        </a:p>
      </dgm:t>
    </dgm:pt>
    <dgm:pt modelId="{CAD223B9-091A-458A-B282-CB40F3D23769}" type="sibTrans" cxnId="{95FE49DC-F1B8-461E-B16C-9DA85048ADA1}">
      <dgm:prSet/>
      <dgm:spPr/>
      <dgm:t>
        <a:bodyPr/>
        <a:lstStyle/>
        <a:p>
          <a:endParaRPr lang="es-ES"/>
        </a:p>
      </dgm:t>
    </dgm:pt>
    <dgm:pt modelId="{50ACAF41-723F-4867-9E91-F47E4A677694}">
      <dgm:prSet/>
      <dgm:spPr/>
      <dgm:t>
        <a:bodyPr/>
        <a:lstStyle/>
        <a:p>
          <a:r>
            <a:rPr lang="es-ES" dirty="0" smtClean="0"/>
            <a:t>j) Para el octavo semestre el estudiante tendrá derecho a la acreditación solo si se ha cubierto como mínimo el 90% de asistencia al curso de Práctica profesional.</a:t>
          </a:r>
          <a:endParaRPr lang="es-ES" dirty="0"/>
        </a:p>
      </dgm:t>
    </dgm:pt>
    <dgm:pt modelId="{577481B0-EF67-4D11-927E-0737E6DB33BC}" type="parTrans" cxnId="{956F5214-BFA9-4D4A-BE8D-A123F274EC71}">
      <dgm:prSet/>
      <dgm:spPr/>
      <dgm:t>
        <a:bodyPr/>
        <a:lstStyle/>
        <a:p>
          <a:endParaRPr lang="es-ES"/>
        </a:p>
      </dgm:t>
    </dgm:pt>
    <dgm:pt modelId="{A131D437-B31F-4421-83C3-4F7B75AC9918}" type="sibTrans" cxnId="{956F5214-BFA9-4D4A-BE8D-A123F274EC71}">
      <dgm:prSet/>
      <dgm:spPr/>
      <dgm:t>
        <a:bodyPr/>
        <a:lstStyle/>
        <a:p>
          <a:endParaRPr lang="es-ES"/>
        </a:p>
      </dgm:t>
    </dgm:pt>
    <dgm:pt modelId="{A8C2D4DE-3AAF-44C9-B951-19D7C9AE9080}">
      <dgm:prSet/>
      <dgm:spPr/>
      <dgm:t>
        <a:bodyPr/>
        <a:lstStyle/>
        <a:p>
          <a:r>
            <a:rPr lang="es-ES" dirty="0" smtClean="0"/>
            <a:t> El cálculo del porcentaje deberá incluir las asistencias del estudiante a la escuela de práctica de educación básica y a la institución normalista.</a:t>
          </a:r>
          <a:endParaRPr lang="es-ES" dirty="0"/>
        </a:p>
      </dgm:t>
    </dgm:pt>
    <dgm:pt modelId="{597CDEE5-5553-47D9-B80F-BC13EC8AD475}" type="parTrans" cxnId="{0B363967-6C3B-42ED-86D0-6EDBF92784C7}">
      <dgm:prSet/>
      <dgm:spPr/>
      <dgm:t>
        <a:bodyPr/>
        <a:lstStyle/>
        <a:p>
          <a:endParaRPr lang="es-ES"/>
        </a:p>
      </dgm:t>
    </dgm:pt>
    <dgm:pt modelId="{A95E1B4D-7829-48CB-8BB6-9215C8220621}" type="sibTrans" cxnId="{0B363967-6C3B-42ED-86D0-6EDBF92784C7}">
      <dgm:prSet/>
      <dgm:spPr/>
      <dgm:t>
        <a:bodyPr/>
        <a:lstStyle/>
        <a:p>
          <a:endParaRPr lang="es-ES"/>
        </a:p>
      </dgm:t>
    </dgm:pt>
    <dgm:pt modelId="{5A709281-36A5-4574-B66C-DAD345A3316C}" type="pres">
      <dgm:prSet presAssocID="{B817BBEE-5D2D-4F77-AD8B-74CDA055CC4F}" presName="Name0" presStyleCnt="0">
        <dgm:presLayoutVars>
          <dgm:chMax val="7"/>
          <dgm:chPref val="7"/>
          <dgm:dir/>
        </dgm:presLayoutVars>
      </dgm:prSet>
      <dgm:spPr/>
      <dgm:t>
        <a:bodyPr/>
        <a:lstStyle/>
        <a:p>
          <a:endParaRPr lang="es-ES"/>
        </a:p>
      </dgm:t>
    </dgm:pt>
    <dgm:pt modelId="{97501305-E787-4FB3-BB95-A8FE237F90CE}" type="pres">
      <dgm:prSet presAssocID="{B817BBEE-5D2D-4F77-AD8B-74CDA055CC4F}" presName="Name1" presStyleCnt="0"/>
      <dgm:spPr/>
    </dgm:pt>
    <dgm:pt modelId="{1A5E0E16-E859-4D19-A8A2-F3B3235A70EE}" type="pres">
      <dgm:prSet presAssocID="{B817BBEE-5D2D-4F77-AD8B-74CDA055CC4F}" presName="cycle" presStyleCnt="0"/>
      <dgm:spPr/>
    </dgm:pt>
    <dgm:pt modelId="{C7BFBD4B-35DA-4247-A415-DBFE6BCF0A33}" type="pres">
      <dgm:prSet presAssocID="{B817BBEE-5D2D-4F77-AD8B-74CDA055CC4F}" presName="srcNode" presStyleLbl="node1" presStyleIdx="0" presStyleCnt="3"/>
      <dgm:spPr/>
    </dgm:pt>
    <dgm:pt modelId="{8357AFB9-E1FA-4A6A-865E-7B359871FF23}" type="pres">
      <dgm:prSet presAssocID="{B817BBEE-5D2D-4F77-AD8B-74CDA055CC4F}" presName="conn" presStyleLbl="parChTrans1D2" presStyleIdx="0" presStyleCnt="1"/>
      <dgm:spPr/>
      <dgm:t>
        <a:bodyPr/>
        <a:lstStyle/>
        <a:p>
          <a:endParaRPr lang="es-ES"/>
        </a:p>
      </dgm:t>
    </dgm:pt>
    <dgm:pt modelId="{132EFF40-B9AE-447F-BB3E-B1BA396C1E0C}" type="pres">
      <dgm:prSet presAssocID="{B817BBEE-5D2D-4F77-AD8B-74CDA055CC4F}" presName="extraNode" presStyleLbl="node1" presStyleIdx="0" presStyleCnt="3"/>
      <dgm:spPr/>
    </dgm:pt>
    <dgm:pt modelId="{30060BBF-BC3B-4EDD-9FCF-54251B561A5C}" type="pres">
      <dgm:prSet presAssocID="{B817BBEE-5D2D-4F77-AD8B-74CDA055CC4F}" presName="dstNode" presStyleLbl="node1" presStyleIdx="0" presStyleCnt="3"/>
      <dgm:spPr/>
    </dgm:pt>
    <dgm:pt modelId="{6266B0F7-415B-4DBD-A71A-689FAA832236}" type="pres">
      <dgm:prSet presAssocID="{17A4F5CB-1DDC-425C-AA3B-466D57D9D8B9}" presName="text_1" presStyleLbl="node1" presStyleIdx="0" presStyleCnt="3">
        <dgm:presLayoutVars>
          <dgm:bulletEnabled val="1"/>
        </dgm:presLayoutVars>
      </dgm:prSet>
      <dgm:spPr/>
      <dgm:t>
        <a:bodyPr/>
        <a:lstStyle/>
        <a:p>
          <a:endParaRPr lang="es-ES"/>
        </a:p>
      </dgm:t>
    </dgm:pt>
    <dgm:pt modelId="{CDF677C0-11AB-46DF-89FD-B7B13E8441A3}" type="pres">
      <dgm:prSet presAssocID="{17A4F5CB-1DDC-425C-AA3B-466D57D9D8B9}" presName="accent_1" presStyleCnt="0"/>
      <dgm:spPr/>
    </dgm:pt>
    <dgm:pt modelId="{EC34F47B-49F6-47D1-9352-54044FC2D5FD}" type="pres">
      <dgm:prSet presAssocID="{17A4F5CB-1DDC-425C-AA3B-466D57D9D8B9}" presName="accentRepeatNode" presStyleLbl="solidFgAcc1" presStyleIdx="0" presStyleCnt="3"/>
      <dgm:spPr/>
    </dgm:pt>
    <dgm:pt modelId="{A90A66D6-4BB5-4B9B-B879-BF40621B18D1}" type="pres">
      <dgm:prSet presAssocID="{50ACAF41-723F-4867-9E91-F47E4A677694}" presName="text_2" presStyleLbl="node1" presStyleIdx="1" presStyleCnt="3">
        <dgm:presLayoutVars>
          <dgm:bulletEnabled val="1"/>
        </dgm:presLayoutVars>
      </dgm:prSet>
      <dgm:spPr/>
      <dgm:t>
        <a:bodyPr/>
        <a:lstStyle/>
        <a:p>
          <a:endParaRPr lang="es-ES"/>
        </a:p>
      </dgm:t>
    </dgm:pt>
    <dgm:pt modelId="{E94E9699-AE60-40DB-A55C-32D856FA9E74}" type="pres">
      <dgm:prSet presAssocID="{50ACAF41-723F-4867-9E91-F47E4A677694}" presName="accent_2" presStyleCnt="0"/>
      <dgm:spPr/>
    </dgm:pt>
    <dgm:pt modelId="{1A059617-70FC-476A-BC2D-A0700CD3BBCA}" type="pres">
      <dgm:prSet presAssocID="{50ACAF41-723F-4867-9E91-F47E4A677694}" presName="accentRepeatNode" presStyleLbl="solidFgAcc1" presStyleIdx="1" presStyleCnt="3"/>
      <dgm:spPr/>
    </dgm:pt>
    <dgm:pt modelId="{6BA0BB2D-07AA-44D8-8947-D0FBA368E33C}" type="pres">
      <dgm:prSet presAssocID="{A8C2D4DE-3AAF-44C9-B951-19D7C9AE9080}" presName="text_3" presStyleLbl="node1" presStyleIdx="2" presStyleCnt="3">
        <dgm:presLayoutVars>
          <dgm:bulletEnabled val="1"/>
        </dgm:presLayoutVars>
      </dgm:prSet>
      <dgm:spPr/>
      <dgm:t>
        <a:bodyPr/>
        <a:lstStyle/>
        <a:p>
          <a:endParaRPr lang="es-ES"/>
        </a:p>
      </dgm:t>
    </dgm:pt>
    <dgm:pt modelId="{93CAFF5A-B3E3-4EFA-91EC-FAF5B16FE329}" type="pres">
      <dgm:prSet presAssocID="{A8C2D4DE-3AAF-44C9-B951-19D7C9AE9080}" presName="accent_3" presStyleCnt="0"/>
      <dgm:spPr/>
    </dgm:pt>
    <dgm:pt modelId="{ABF623C7-8128-4995-A115-1A51E8FB6AC9}" type="pres">
      <dgm:prSet presAssocID="{A8C2D4DE-3AAF-44C9-B951-19D7C9AE9080}" presName="accentRepeatNode" presStyleLbl="solidFgAcc1" presStyleIdx="2" presStyleCnt="3"/>
      <dgm:spPr/>
    </dgm:pt>
  </dgm:ptLst>
  <dgm:cxnLst>
    <dgm:cxn modelId="{E3106398-C094-4E78-A955-2A0592A6F4BB}" type="presOf" srcId="{A8C2D4DE-3AAF-44C9-B951-19D7C9AE9080}" destId="{6BA0BB2D-07AA-44D8-8947-D0FBA368E33C}" srcOrd="0" destOrd="0" presId="urn:microsoft.com/office/officeart/2008/layout/VerticalCurvedList"/>
    <dgm:cxn modelId="{8AAF0A2F-E6F0-4992-B155-B2FC672C7E54}" type="presOf" srcId="{CAD223B9-091A-458A-B282-CB40F3D23769}" destId="{8357AFB9-E1FA-4A6A-865E-7B359871FF23}" srcOrd="0" destOrd="0" presId="urn:microsoft.com/office/officeart/2008/layout/VerticalCurvedList"/>
    <dgm:cxn modelId="{956F5214-BFA9-4D4A-BE8D-A123F274EC71}" srcId="{B817BBEE-5D2D-4F77-AD8B-74CDA055CC4F}" destId="{50ACAF41-723F-4867-9E91-F47E4A677694}" srcOrd="1" destOrd="0" parTransId="{577481B0-EF67-4D11-927E-0737E6DB33BC}" sibTransId="{A131D437-B31F-4421-83C3-4F7B75AC9918}"/>
    <dgm:cxn modelId="{5D7B3CE0-8DAC-438C-AFF2-DA848388983C}" type="presOf" srcId="{B817BBEE-5D2D-4F77-AD8B-74CDA055CC4F}" destId="{5A709281-36A5-4574-B66C-DAD345A3316C}" srcOrd="0" destOrd="0" presId="urn:microsoft.com/office/officeart/2008/layout/VerticalCurvedList"/>
    <dgm:cxn modelId="{95FE49DC-F1B8-461E-B16C-9DA85048ADA1}" srcId="{B817BBEE-5D2D-4F77-AD8B-74CDA055CC4F}" destId="{17A4F5CB-1DDC-425C-AA3B-466D57D9D8B9}" srcOrd="0" destOrd="0" parTransId="{BFF5CDB2-B6C3-4486-B340-4398338C7090}" sibTransId="{CAD223B9-091A-458A-B282-CB40F3D23769}"/>
    <dgm:cxn modelId="{0B363967-6C3B-42ED-86D0-6EDBF92784C7}" srcId="{B817BBEE-5D2D-4F77-AD8B-74CDA055CC4F}" destId="{A8C2D4DE-3AAF-44C9-B951-19D7C9AE9080}" srcOrd="2" destOrd="0" parTransId="{597CDEE5-5553-47D9-B80F-BC13EC8AD475}" sibTransId="{A95E1B4D-7829-48CB-8BB6-9215C8220621}"/>
    <dgm:cxn modelId="{050F8B23-56FD-48EB-9B09-1F28D97AB054}" type="presOf" srcId="{50ACAF41-723F-4867-9E91-F47E4A677694}" destId="{A90A66D6-4BB5-4B9B-B879-BF40621B18D1}" srcOrd="0" destOrd="0" presId="urn:microsoft.com/office/officeart/2008/layout/VerticalCurvedList"/>
    <dgm:cxn modelId="{BFAEF61F-E26A-4895-AB62-4EDAF7F5B26F}" type="presOf" srcId="{17A4F5CB-1DDC-425C-AA3B-466D57D9D8B9}" destId="{6266B0F7-415B-4DBD-A71A-689FAA832236}" srcOrd="0" destOrd="0" presId="urn:microsoft.com/office/officeart/2008/layout/VerticalCurvedList"/>
    <dgm:cxn modelId="{A785BEC7-334F-4230-BBA4-981AD016A033}" type="presParOf" srcId="{5A709281-36A5-4574-B66C-DAD345A3316C}" destId="{97501305-E787-4FB3-BB95-A8FE237F90CE}" srcOrd="0" destOrd="0" presId="urn:microsoft.com/office/officeart/2008/layout/VerticalCurvedList"/>
    <dgm:cxn modelId="{4E629442-77B6-4BC8-91D2-A677DC066816}" type="presParOf" srcId="{97501305-E787-4FB3-BB95-A8FE237F90CE}" destId="{1A5E0E16-E859-4D19-A8A2-F3B3235A70EE}" srcOrd="0" destOrd="0" presId="urn:microsoft.com/office/officeart/2008/layout/VerticalCurvedList"/>
    <dgm:cxn modelId="{24AE0D12-8006-4517-81AD-352775F4A379}" type="presParOf" srcId="{1A5E0E16-E859-4D19-A8A2-F3B3235A70EE}" destId="{C7BFBD4B-35DA-4247-A415-DBFE6BCF0A33}" srcOrd="0" destOrd="0" presId="urn:microsoft.com/office/officeart/2008/layout/VerticalCurvedList"/>
    <dgm:cxn modelId="{AB87C157-66BC-44F3-853F-4AF7FAFF38AC}" type="presParOf" srcId="{1A5E0E16-E859-4D19-A8A2-F3B3235A70EE}" destId="{8357AFB9-E1FA-4A6A-865E-7B359871FF23}" srcOrd="1" destOrd="0" presId="urn:microsoft.com/office/officeart/2008/layout/VerticalCurvedList"/>
    <dgm:cxn modelId="{D6867BC2-7AC8-40EC-928E-FA01B8404E3D}" type="presParOf" srcId="{1A5E0E16-E859-4D19-A8A2-F3B3235A70EE}" destId="{132EFF40-B9AE-447F-BB3E-B1BA396C1E0C}" srcOrd="2" destOrd="0" presId="urn:microsoft.com/office/officeart/2008/layout/VerticalCurvedList"/>
    <dgm:cxn modelId="{A0A33CA0-BEE2-4386-B4A3-D178B45149C6}" type="presParOf" srcId="{1A5E0E16-E859-4D19-A8A2-F3B3235A70EE}" destId="{30060BBF-BC3B-4EDD-9FCF-54251B561A5C}" srcOrd="3" destOrd="0" presId="urn:microsoft.com/office/officeart/2008/layout/VerticalCurvedList"/>
    <dgm:cxn modelId="{ABAD9336-A1F7-45F8-B5A3-12746658BB25}" type="presParOf" srcId="{97501305-E787-4FB3-BB95-A8FE237F90CE}" destId="{6266B0F7-415B-4DBD-A71A-689FAA832236}" srcOrd="1" destOrd="0" presId="urn:microsoft.com/office/officeart/2008/layout/VerticalCurvedList"/>
    <dgm:cxn modelId="{D2E2CB5E-7417-487A-9438-648EB152D4CE}" type="presParOf" srcId="{97501305-E787-4FB3-BB95-A8FE237F90CE}" destId="{CDF677C0-11AB-46DF-89FD-B7B13E8441A3}" srcOrd="2" destOrd="0" presId="urn:microsoft.com/office/officeart/2008/layout/VerticalCurvedList"/>
    <dgm:cxn modelId="{7BF43AEB-0AFC-4B1B-8BB8-8601023E32C4}" type="presParOf" srcId="{CDF677C0-11AB-46DF-89FD-B7B13E8441A3}" destId="{EC34F47B-49F6-47D1-9352-54044FC2D5FD}" srcOrd="0" destOrd="0" presId="urn:microsoft.com/office/officeart/2008/layout/VerticalCurvedList"/>
    <dgm:cxn modelId="{F8B8E8CD-83FA-4D53-BF8A-408EA5D3B161}" type="presParOf" srcId="{97501305-E787-4FB3-BB95-A8FE237F90CE}" destId="{A90A66D6-4BB5-4B9B-B879-BF40621B18D1}" srcOrd="3" destOrd="0" presId="urn:microsoft.com/office/officeart/2008/layout/VerticalCurvedList"/>
    <dgm:cxn modelId="{72FE45DE-0BB1-4F67-880C-E1D5C364061B}" type="presParOf" srcId="{97501305-E787-4FB3-BB95-A8FE237F90CE}" destId="{E94E9699-AE60-40DB-A55C-32D856FA9E74}" srcOrd="4" destOrd="0" presId="urn:microsoft.com/office/officeart/2008/layout/VerticalCurvedList"/>
    <dgm:cxn modelId="{B27958BB-84D8-4B47-9562-629DF8C93998}" type="presParOf" srcId="{E94E9699-AE60-40DB-A55C-32D856FA9E74}" destId="{1A059617-70FC-476A-BC2D-A0700CD3BBCA}" srcOrd="0" destOrd="0" presId="urn:microsoft.com/office/officeart/2008/layout/VerticalCurvedList"/>
    <dgm:cxn modelId="{AC797911-9A91-4E2F-85C3-E1C0512CD1EE}" type="presParOf" srcId="{97501305-E787-4FB3-BB95-A8FE237F90CE}" destId="{6BA0BB2D-07AA-44D8-8947-D0FBA368E33C}" srcOrd="5" destOrd="0" presId="urn:microsoft.com/office/officeart/2008/layout/VerticalCurvedList"/>
    <dgm:cxn modelId="{0539EE47-841F-41F5-BC7F-3670A52CEF9A}" type="presParOf" srcId="{97501305-E787-4FB3-BB95-A8FE237F90CE}" destId="{93CAFF5A-B3E3-4EFA-91EC-FAF5B16FE329}" srcOrd="6" destOrd="0" presId="urn:microsoft.com/office/officeart/2008/layout/VerticalCurvedList"/>
    <dgm:cxn modelId="{116A20AD-0886-4F26-93FB-D1DDC13134A6}" type="presParOf" srcId="{93CAFF5A-B3E3-4EFA-91EC-FAF5B16FE329}" destId="{ABF623C7-8128-4995-A115-1A51E8FB6AC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1C6275-4B93-4E6A-AFBD-2DAD06BD3A09}" type="doc">
      <dgm:prSet loTypeId="urn:microsoft.com/office/officeart/2005/8/layout/process1" loCatId="process" qsTypeId="urn:microsoft.com/office/officeart/2005/8/quickstyle/simple1" qsCatId="simple" csTypeId="urn:microsoft.com/office/officeart/2005/8/colors/accent2_1" csCatId="accent2" phldr="1"/>
      <dgm:spPr/>
    </dgm:pt>
    <dgm:pt modelId="{65F98C98-4454-405E-8552-03A3621E25BA}">
      <dgm:prSet phldrT="[Texto]"/>
      <dgm:spPr/>
      <dgm:t>
        <a:bodyPr/>
        <a:lstStyle/>
        <a:p>
          <a:r>
            <a:rPr lang="es-ES" dirty="0" smtClean="0"/>
            <a:t>b) La regularización del octavo semestre, se aplicará cuando el estudiante obtenga un nivel de desempeño No se muestra con su respectiva equivalencia numérica de 5 y, como consecuencia, una evaluación final de no acreditado en el curso y espacio establecidos. </a:t>
          </a:r>
          <a:endParaRPr lang="es-ES" dirty="0"/>
        </a:p>
      </dgm:t>
    </dgm:pt>
    <dgm:pt modelId="{C801B228-8950-4FE3-B55D-31ED209D5CC0}" type="parTrans" cxnId="{5C3AC37A-FFE8-4044-BBEB-483E6F56F58F}">
      <dgm:prSet/>
      <dgm:spPr/>
      <dgm:t>
        <a:bodyPr/>
        <a:lstStyle/>
        <a:p>
          <a:endParaRPr lang="es-ES"/>
        </a:p>
      </dgm:t>
    </dgm:pt>
    <dgm:pt modelId="{6272BEAB-93E7-42B8-B6B1-D168AB817BB5}" type="sibTrans" cxnId="{5C3AC37A-FFE8-4044-BBEB-483E6F56F58F}">
      <dgm:prSet/>
      <dgm:spPr/>
      <dgm:t>
        <a:bodyPr/>
        <a:lstStyle/>
        <a:p>
          <a:endParaRPr lang="es-ES"/>
        </a:p>
      </dgm:t>
    </dgm:pt>
    <dgm:pt modelId="{8590766C-265F-4D88-BDF9-8D761B353DD3}">
      <dgm:prSet phldrT="[Texto]"/>
      <dgm:spPr/>
      <dgm:t>
        <a:bodyPr/>
        <a:lstStyle/>
        <a:p>
          <a:r>
            <a:rPr lang="es-ES" dirty="0" smtClean="0"/>
            <a:t>Se regularizarán con el recursamiento y la acreditación en el semestre inmediato del curso de Práctica profesional de séptimo semestre -aunque haya sido acreditada- además de Práctica profesional y Trabajo de titulación de octavo semestre.</a:t>
          </a:r>
          <a:endParaRPr lang="es-ES" dirty="0"/>
        </a:p>
      </dgm:t>
    </dgm:pt>
    <dgm:pt modelId="{56627C37-93CE-4415-B63E-F4B4EB276BB9}" type="parTrans" cxnId="{7C67691A-B3CF-4F58-8BE4-87EE851AC5C1}">
      <dgm:prSet/>
      <dgm:spPr/>
      <dgm:t>
        <a:bodyPr/>
        <a:lstStyle/>
        <a:p>
          <a:endParaRPr lang="es-ES"/>
        </a:p>
      </dgm:t>
    </dgm:pt>
    <dgm:pt modelId="{215F8640-5125-46F9-82E4-3191EE944C11}" type="sibTrans" cxnId="{7C67691A-B3CF-4F58-8BE4-87EE851AC5C1}">
      <dgm:prSet/>
      <dgm:spPr/>
      <dgm:t>
        <a:bodyPr/>
        <a:lstStyle/>
        <a:p>
          <a:endParaRPr lang="es-ES"/>
        </a:p>
      </dgm:t>
    </dgm:pt>
    <dgm:pt modelId="{4BEA6F61-1743-4C7D-B495-3DBCBD7A8333}" type="pres">
      <dgm:prSet presAssocID="{921C6275-4B93-4E6A-AFBD-2DAD06BD3A09}" presName="Name0" presStyleCnt="0">
        <dgm:presLayoutVars>
          <dgm:dir/>
          <dgm:resizeHandles val="exact"/>
        </dgm:presLayoutVars>
      </dgm:prSet>
      <dgm:spPr/>
    </dgm:pt>
    <dgm:pt modelId="{051CFDC6-2A95-45B4-A76E-960B4E23F5AC}" type="pres">
      <dgm:prSet presAssocID="{65F98C98-4454-405E-8552-03A3621E25BA}" presName="node" presStyleLbl="node1" presStyleIdx="0" presStyleCnt="2">
        <dgm:presLayoutVars>
          <dgm:bulletEnabled val="1"/>
        </dgm:presLayoutVars>
      </dgm:prSet>
      <dgm:spPr/>
      <dgm:t>
        <a:bodyPr/>
        <a:lstStyle/>
        <a:p>
          <a:endParaRPr lang="es-ES"/>
        </a:p>
      </dgm:t>
    </dgm:pt>
    <dgm:pt modelId="{A24735FE-527B-4D1C-A103-CD3044C7780C}" type="pres">
      <dgm:prSet presAssocID="{6272BEAB-93E7-42B8-B6B1-D168AB817BB5}" presName="sibTrans" presStyleLbl="sibTrans2D1" presStyleIdx="0" presStyleCnt="1"/>
      <dgm:spPr/>
      <dgm:t>
        <a:bodyPr/>
        <a:lstStyle/>
        <a:p>
          <a:endParaRPr lang="es-ES"/>
        </a:p>
      </dgm:t>
    </dgm:pt>
    <dgm:pt modelId="{69CB4BD5-5AD9-4D72-965E-ED71A64B86DA}" type="pres">
      <dgm:prSet presAssocID="{6272BEAB-93E7-42B8-B6B1-D168AB817BB5}" presName="connectorText" presStyleLbl="sibTrans2D1" presStyleIdx="0" presStyleCnt="1"/>
      <dgm:spPr/>
      <dgm:t>
        <a:bodyPr/>
        <a:lstStyle/>
        <a:p>
          <a:endParaRPr lang="es-ES"/>
        </a:p>
      </dgm:t>
    </dgm:pt>
    <dgm:pt modelId="{91060DC2-ECDA-4D7C-84E2-C2BF0C32A501}" type="pres">
      <dgm:prSet presAssocID="{8590766C-265F-4D88-BDF9-8D761B353DD3}" presName="node" presStyleLbl="node1" presStyleIdx="1" presStyleCnt="2">
        <dgm:presLayoutVars>
          <dgm:bulletEnabled val="1"/>
        </dgm:presLayoutVars>
      </dgm:prSet>
      <dgm:spPr/>
      <dgm:t>
        <a:bodyPr/>
        <a:lstStyle/>
        <a:p>
          <a:endParaRPr lang="es-ES"/>
        </a:p>
      </dgm:t>
    </dgm:pt>
  </dgm:ptLst>
  <dgm:cxnLst>
    <dgm:cxn modelId="{3F861B03-2DFA-4C90-8EBC-43F552C2C193}" type="presOf" srcId="{921C6275-4B93-4E6A-AFBD-2DAD06BD3A09}" destId="{4BEA6F61-1743-4C7D-B495-3DBCBD7A8333}" srcOrd="0" destOrd="0" presId="urn:microsoft.com/office/officeart/2005/8/layout/process1"/>
    <dgm:cxn modelId="{1C90BB08-7DEC-4C05-A60C-56F204447C7C}" type="presOf" srcId="{6272BEAB-93E7-42B8-B6B1-D168AB817BB5}" destId="{A24735FE-527B-4D1C-A103-CD3044C7780C}" srcOrd="0" destOrd="0" presId="urn:microsoft.com/office/officeart/2005/8/layout/process1"/>
    <dgm:cxn modelId="{5C73B76F-6CEF-4548-B81D-EEC23265AA85}" type="presOf" srcId="{65F98C98-4454-405E-8552-03A3621E25BA}" destId="{051CFDC6-2A95-45B4-A76E-960B4E23F5AC}" srcOrd="0" destOrd="0" presId="urn:microsoft.com/office/officeart/2005/8/layout/process1"/>
    <dgm:cxn modelId="{5C3AC37A-FFE8-4044-BBEB-483E6F56F58F}" srcId="{921C6275-4B93-4E6A-AFBD-2DAD06BD3A09}" destId="{65F98C98-4454-405E-8552-03A3621E25BA}" srcOrd="0" destOrd="0" parTransId="{C801B228-8950-4FE3-B55D-31ED209D5CC0}" sibTransId="{6272BEAB-93E7-42B8-B6B1-D168AB817BB5}"/>
    <dgm:cxn modelId="{8F196D76-F0C2-4F75-9AAE-F268CD0F530D}" type="presOf" srcId="{8590766C-265F-4D88-BDF9-8D761B353DD3}" destId="{91060DC2-ECDA-4D7C-84E2-C2BF0C32A501}" srcOrd="0" destOrd="0" presId="urn:microsoft.com/office/officeart/2005/8/layout/process1"/>
    <dgm:cxn modelId="{7C67691A-B3CF-4F58-8BE4-87EE851AC5C1}" srcId="{921C6275-4B93-4E6A-AFBD-2DAD06BD3A09}" destId="{8590766C-265F-4D88-BDF9-8D761B353DD3}" srcOrd="1" destOrd="0" parTransId="{56627C37-93CE-4415-B63E-F4B4EB276BB9}" sibTransId="{215F8640-5125-46F9-82E4-3191EE944C11}"/>
    <dgm:cxn modelId="{7AD4F0D7-9409-4DFF-A324-65349002E289}" type="presOf" srcId="{6272BEAB-93E7-42B8-B6B1-D168AB817BB5}" destId="{69CB4BD5-5AD9-4D72-965E-ED71A64B86DA}" srcOrd="1" destOrd="0" presId="urn:microsoft.com/office/officeart/2005/8/layout/process1"/>
    <dgm:cxn modelId="{48B9C71B-ECE6-45BE-8DE2-060A10F9B6F0}" type="presParOf" srcId="{4BEA6F61-1743-4C7D-B495-3DBCBD7A8333}" destId="{051CFDC6-2A95-45B4-A76E-960B4E23F5AC}" srcOrd="0" destOrd="0" presId="urn:microsoft.com/office/officeart/2005/8/layout/process1"/>
    <dgm:cxn modelId="{401C4728-DE39-4F0A-A7AE-DC973E9340FD}" type="presParOf" srcId="{4BEA6F61-1743-4C7D-B495-3DBCBD7A8333}" destId="{A24735FE-527B-4D1C-A103-CD3044C7780C}" srcOrd="1" destOrd="0" presId="urn:microsoft.com/office/officeart/2005/8/layout/process1"/>
    <dgm:cxn modelId="{1DA96346-128A-4162-A1B4-0C51AE5BB4E1}" type="presParOf" srcId="{A24735FE-527B-4D1C-A103-CD3044C7780C}" destId="{69CB4BD5-5AD9-4D72-965E-ED71A64B86DA}" srcOrd="0" destOrd="0" presId="urn:microsoft.com/office/officeart/2005/8/layout/process1"/>
    <dgm:cxn modelId="{E7BBC483-FDD2-4E74-BC56-55666C937AEC}" type="presParOf" srcId="{4BEA6F61-1743-4C7D-B495-3DBCBD7A8333}" destId="{91060DC2-ECDA-4D7C-84E2-C2BF0C32A50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A024DE-2767-46F5-93FD-3E4F99E98340}" type="doc">
      <dgm:prSet loTypeId="urn:microsoft.com/office/officeart/2008/layout/LinedList" loCatId="hierarchy" qsTypeId="urn:microsoft.com/office/officeart/2005/8/quickstyle/simple1" qsCatId="simple" csTypeId="urn:microsoft.com/office/officeart/2005/8/colors/accent2_1" csCatId="accent2" phldr="1"/>
      <dgm:spPr/>
      <dgm:t>
        <a:bodyPr/>
        <a:lstStyle/>
        <a:p>
          <a:endParaRPr lang="es-ES"/>
        </a:p>
      </dgm:t>
    </dgm:pt>
    <dgm:pt modelId="{B355C467-214D-4CB7-9C71-009BB83A3759}">
      <dgm:prSet phldrT="[Texto]"/>
      <dgm:spPr/>
      <dgm:t>
        <a:bodyPr/>
        <a:lstStyle/>
        <a:p>
          <a:endParaRPr lang="es-ES_tradnl" dirty="0" smtClean="0"/>
        </a:p>
        <a:p>
          <a:endParaRPr lang="es-ES_tradnl" dirty="0" smtClean="0"/>
        </a:p>
        <a:p>
          <a:endParaRPr lang="es-ES_tradnl" dirty="0" smtClean="0"/>
        </a:p>
        <a:p>
          <a:endParaRPr lang="es-ES_tradnl" dirty="0" smtClean="0"/>
        </a:p>
        <a:p>
          <a:r>
            <a:rPr lang="es-ES_tradnl" dirty="0" smtClean="0"/>
            <a:t>Regularización</a:t>
          </a:r>
          <a:endParaRPr lang="es-ES" dirty="0"/>
        </a:p>
      </dgm:t>
    </dgm:pt>
    <dgm:pt modelId="{AE7FB19B-D9BF-48C3-8D72-5FBD4499ED49}" type="parTrans" cxnId="{FE3A73B4-9F5E-4B2C-8801-C695A41859CB}">
      <dgm:prSet/>
      <dgm:spPr/>
      <dgm:t>
        <a:bodyPr/>
        <a:lstStyle/>
        <a:p>
          <a:endParaRPr lang="es-ES"/>
        </a:p>
      </dgm:t>
    </dgm:pt>
    <dgm:pt modelId="{2517407B-79B0-4669-9EA0-DBCF3B2CE0BC}" type="sibTrans" cxnId="{FE3A73B4-9F5E-4B2C-8801-C695A41859CB}">
      <dgm:prSet/>
      <dgm:spPr/>
      <dgm:t>
        <a:bodyPr/>
        <a:lstStyle/>
        <a:p>
          <a:endParaRPr lang="es-ES"/>
        </a:p>
      </dgm:t>
    </dgm:pt>
    <dgm:pt modelId="{138FCD31-B271-4E51-A061-7A1F5CEAD3A2}">
      <dgm:prSet/>
      <dgm:spPr/>
      <dgm:t>
        <a:bodyPr/>
        <a:lstStyle/>
        <a:p>
          <a:r>
            <a:rPr lang="es-ES" dirty="0" smtClean="0"/>
            <a:t>Si no la acredita, será dado de baja definitiva. En este caso los estudiantes no tienen derecho a regularizarse por medio del curso de 40 horas, </a:t>
          </a:r>
          <a:endParaRPr lang="es-ES" dirty="0"/>
        </a:p>
      </dgm:t>
    </dgm:pt>
    <dgm:pt modelId="{693D9122-1098-4615-AEC3-CC36FDF049D8}" type="parTrans" cxnId="{85A6F0ED-0379-441A-9A7B-01C47098B274}">
      <dgm:prSet/>
      <dgm:spPr/>
      <dgm:t>
        <a:bodyPr/>
        <a:lstStyle/>
        <a:p>
          <a:endParaRPr lang="es-ES"/>
        </a:p>
      </dgm:t>
    </dgm:pt>
    <dgm:pt modelId="{051CD8F3-68C9-4DDA-960F-FC9FD762F6FB}" type="sibTrans" cxnId="{85A6F0ED-0379-441A-9A7B-01C47098B274}">
      <dgm:prSet/>
      <dgm:spPr/>
      <dgm:t>
        <a:bodyPr/>
        <a:lstStyle/>
        <a:p>
          <a:endParaRPr lang="es-ES"/>
        </a:p>
      </dgm:t>
    </dgm:pt>
    <dgm:pt modelId="{0147E159-4E12-4EC7-9EB3-4CC7C034A05B}">
      <dgm:prSet/>
      <dgm:spPr/>
      <dgm:t>
        <a:bodyPr/>
        <a:lstStyle/>
        <a:p>
          <a:r>
            <a:rPr lang="es-ES" dirty="0" smtClean="0"/>
            <a:t> Su única oportunidad se establece como periodo extraordinario</a:t>
          </a:r>
          <a:endParaRPr lang="es-ES" dirty="0"/>
        </a:p>
      </dgm:t>
    </dgm:pt>
    <dgm:pt modelId="{46AEAC03-0D2E-4BC4-8791-4EF2D71D599E}" type="parTrans" cxnId="{7E6D927D-69EA-4474-B5BC-40F676B7608B}">
      <dgm:prSet/>
      <dgm:spPr/>
      <dgm:t>
        <a:bodyPr/>
        <a:lstStyle/>
        <a:p>
          <a:endParaRPr lang="es-ES"/>
        </a:p>
      </dgm:t>
    </dgm:pt>
    <dgm:pt modelId="{7D1A2A7B-9465-42D4-AB06-9D3F49A085AD}" type="sibTrans" cxnId="{7E6D927D-69EA-4474-B5BC-40F676B7608B}">
      <dgm:prSet/>
      <dgm:spPr/>
      <dgm:t>
        <a:bodyPr/>
        <a:lstStyle/>
        <a:p>
          <a:endParaRPr lang="es-ES"/>
        </a:p>
      </dgm:t>
    </dgm:pt>
    <dgm:pt modelId="{A0F700D9-9EE9-4AFA-83DA-7806585A965E}">
      <dgm:prSet phldrT="[Texto]"/>
      <dgm:spPr/>
      <dgm:t>
        <a:bodyPr/>
        <a:lstStyle/>
        <a:p>
          <a:r>
            <a:rPr lang="es-ES" dirty="0" smtClean="0"/>
            <a:t>d) Si el porcentaje de asistencia fuera menor al 60% en el curso no acreditado, tendrá  una sola oportunidad de regularización a partir del periodo inmediato al término del semestre cursado</a:t>
          </a:r>
          <a:endParaRPr lang="es-ES" dirty="0"/>
        </a:p>
      </dgm:t>
    </dgm:pt>
    <dgm:pt modelId="{1A8820F1-A579-43FC-B275-42F240BDB551}" type="sibTrans" cxnId="{417423DF-0383-472E-819E-74ADD4F74589}">
      <dgm:prSet/>
      <dgm:spPr/>
      <dgm:t>
        <a:bodyPr/>
        <a:lstStyle/>
        <a:p>
          <a:endParaRPr lang="es-ES"/>
        </a:p>
      </dgm:t>
    </dgm:pt>
    <dgm:pt modelId="{FEF869AD-EE98-4E95-BFFF-B3729AD316EF}" type="parTrans" cxnId="{417423DF-0383-472E-819E-74ADD4F74589}">
      <dgm:prSet/>
      <dgm:spPr/>
      <dgm:t>
        <a:bodyPr/>
        <a:lstStyle/>
        <a:p>
          <a:endParaRPr lang="es-ES"/>
        </a:p>
      </dgm:t>
    </dgm:pt>
    <dgm:pt modelId="{1E584E7A-C060-4854-877A-FA82A75CD99C}" type="pres">
      <dgm:prSet presAssocID="{CBA024DE-2767-46F5-93FD-3E4F99E98340}" presName="vert0" presStyleCnt="0">
        <dgm:presLayoutVars>
          <dgm:dir/>
          <dgm:animOne val="branch"/>
          <dgm:animLvl val="lvl"/>
        </dgm:presLayoutVars>
      </dgm:prSet>
      <dgm:spPr/>
      <dgm:t>
        <a:bodyPr/>
        <a:lstStyle/>
        <a:p>
          <a:endParaRPr lang="es-ES"/>
        </a:p>
      </dgm:t>
    </dgm:pt>
    <dgm:pt modelId="{D550ECEB-2078-48A2-BE47-AD1491E6BBD4}" type="pres">
      <dgm:prSet presAssocID="{B355C467-214D-4CB7-9C71-009BB83A3759}" presName="thickLine" presStyleLbl="alignNode1" presStyleIdx="0" presStyleCnt="1"/>
      <dgm:spPr/>
    </dgm:pt>
    <dgm:pt modelId="{913228A4-7C74-4821-86D5-F52138DE2663}" type="pres">
      <dgm:prSet presAssocID="{B355C467-214D-4CB7-9C71-009BB83A3759}" presName="horz1" presStyleCnt="0"/>
      <dgm:spPr/>
    </dgm:pt>
    <dgm:pt modelId="{D9D01A8E-6D9B-426A-918F-A2ABD51F3C28}" type="pres">
      <dgm:prSet presAssocID="{B355C467-214D-4CB7-9C71-009BB83A3759}" presName="tx1" presStyleLbl="revTx" presStyleIdx="0" presStyleCnt="4"/>
      <dgm:spPr/>
      <dgm:t>
        <a:bodyPr/>
        <a:lstStyle/>
        <a:p>
          <a:endParaRPr lang="es-ES"/>
        </a:p>
      </dgm:t>
    </dgm:pt>
    <dgm:pt modelId="{D9657D15-DBC8-4542-A094-FD17A229436C}" type="pres">
      <dgm:prSet presAssocID="{B355C467-214D-4CB7-9C71-009BB83A3759}" presName="vert1" presStyleCnt="0"/>
      <dgm:spPr/>
    </dgm:pt>
    <dgm:pt modelId="{AFBCEA9B-8A45-4120-B5C5-7F9653F04E4F}" type="pres">
      <dgm:prSet presAssocID="{A0F700D9-9EE9-4AFA-83DA-7806585A965E}" presName="vertSpace2a" presStyleCnt="0"/>
      <dgm:spPr/>
    </dgm:pt>
    <dgm:pt modelId="{2AFCADB9-459C-409C-9DAC-F56FE7C16B52}" type="pres">
      <dgm:prSet presAssocID="{A0F700D9-9EE9-4AFA-83DA-7806585A965E}" presName="horz2" presStyleCnt="0"/>
      <dgm:spPr/>
    </dgm:pt>
    <dgm:pt modelId="{251527A4-318C-4A66-92AE-4EEC40CDE56A}" type="pres">
      <dgm:prSet presAssocID="{A0F700D9-9EE9-4AFA-83DA-7806585A965E}" presName="horzSpace2" presStyleCnt="0"/>
      <dgm:spPr/>
    </dgm:pt>
    <dgm:pt modelId="{702351F5-FC81-4792-8396-ACC8D1F727B2}" type="pres">
      <dgm:prSet presAssocID="{A0F700D9-9EE9-4AFA-83DA-7806585A965E}" presName="tx2" presStyleLbl="revTx" presStyleIdx="1" presStyleCnt="4"/>
      <dgm:spPr/>
      <dgm:t>
        <a:bodyPr/>
        <a:lstStyle/>
        <a:p>
          <a:endParaRPr lang="es-ES"/>
        </a:p>
      </dgm:t>
    </dgm:pt>
    <dgm:pt modelId="{526054C4-8B90-4E5F-9358-BBC51BEA9CDE}" type="pres">
      <dgm:prSet presAssocID="{A0F700D9-9EE9-4AFA-83DA-7806585A965E}" presName="vert2" presStyleCnt="0"/>
      <dgm:spPr/>
    </dgm:pt>
    <dgm:pt modelId="{8562E089-B401-494D-851E-D47F70044326}" type="pres">
      <dgm:prSet presAssocID="{A0F700D9-9EE9-4AFA-83DA-7806585A965E}" presName="thinLine2b" presStyleLbl="callout" presStyleIdx="0" presStyleCnt="3"/>
      <dgm:spPr/>
    </dgm:pt>
    <dgm:pt modelId="{A208F7CE-96EC-4E1B-B369-4189FAE31202}" type="pres">
      <dgm:prSet presAssocID="{A0F700D9-9EE9-4AFA-83DA-7806585A965E}" presName="vertSpace2b" presStyleCnt="0"/>
      <dgm:spPr/>
    </dgm:pt>
    <dgm:pt modelId="{8CE220D2-C79C-479E-889B-D190A3A7BF0C}" type="pres">
      <dgm:prSet presAssocID="{138FCD31-B271-4E51-A061-7A1F5CEAD3A2}" presName="horz2" presStyleCnt="0"/>
      <dgm:spPr/>
    </dgm:pt>
    <dgm:pt modelId="{6883D9EC-CE89-41BD-97E6-4C02472A64F5}" type="pres">
      <dgm:prSet presAssocID="{138FCD31-B271-4E51-A061-7A1F5CEAD3A2}" presName="horzSpace2" presStyleCnt="0"/>
      <dgm:spPr/>
    </dgm:pt>
    <dgm:pt modelId="{302836C3-77B4-4527-95CF-06AD59E5E580}" type="pres">
      <dgm:prSet presAssocID="{138FCD31-B271-4E51-A061-7A1F5CEAD3A2}" presName="tx2" presStyleLbl="revTx" presStyleIdx="2" presStyleCnt="4"/>
      <dgm:spPr/>
      <dgm:t>
        <a:bodyPr/>
        <a:lstStyle/>
        <a:p>
          <a:endParaRPr lang="es-ES"/>
        </a:p>
      </dgm:t>
    </dgm:pt>
    <dgm:pt modelId="{BDC9659A-3F74-4D6B-B15B-E59F9F21EC0C}" type="pres">
      <dgm:prSet presAssocID="{138FCD31-B271-4E51-A061-7A1F5CEAD3A2}" presName="vert2" presStyleCnt="0"/>
      <dgm:spPr/>
    </dgm:pt>
    <dgm:pt modelId="{5BB286C0-A7AF-4A46-A070-518E58363348}" type="pres">
      <dgm:prSet presAssocID="{138FCD31-B271-4E51-A061-7A1F5CEAD3A2}" presName="thinLine2b" presStyleLbl="callout" presStyleIdx="1" presStyleCnt="3"/>
      <dgm:spPr/>
    </dgm:pt>
    <dgm:pt modelId="{06297B6A-545E-4397-B20A-FB0F39FA39B3}" type="pres">
      <dgm:prSet presAssocID="{138FCD31-B271-4E51-A061-7A1F5CEAD3A2}" presName="vertSpace2b" presStyleCnt="0"/>
      <dgm:spPr/>
    </dgm:pt>
    <dgm:pt modelId="{D4D0FD99-742B-469D-9253-90281FA68926}" type="pres">
      <dgm:prSet presAssocID="{0147E159-4E12-4EC7-9EB3-4CC7C034A05B}" presName="horz2" presStyleCnt="0"/>
      <dgm:spPr/>
    </dgm:pt>
    <dgm:pt modelId="{70A6AB63-3110-408A-8CCD-9B002F207941}" type="pres">
      <dgm:prSet presAssocID="{0147E159-4E12-4EC7-9EB3-4CC7C034A05B}" presName="horzSpace2" presStyleCnt="0"/>
      <dgm:spPr/>
    </dgm:pt>
    <dgm:pt modelId="{6CAED691-1B4C-47A6-AF42-3980613D045C}" type="pres">
      <dgm:prSet presAssocID="{0147E159-4E12-4EC7-9EB3-4CC7C034A05B}" presName="tx2" presStyleLbl="revTx" presStyleIdx="3" presStyleCnt="4"/>
      <dgm:spPr/>
      <dgm:t>
        <a:bodyPr/>
        <a:lstStyle/>
        <a:p>
          <a:endParaRPr lang="es-ES"/>
        </a:p>
      </dgm:t>
    </dgm:pt>
    <dgm:pt modelId="{880A5CD4-3CAE-41C9-8B44-ADC7CA353C3C}" type="pres">
      <dgm:prSet presAssocID="{0147E159-4E12-4EC7-9EB3-4CC7C034A05B}" presName="vert2" presStyleCnt="0"/>
      <dgm:spPr/>
    </dgm:pt>
    <dgm:pt modelId="{E870593C-3AD2-4856-AA52-4A00762375B2}" type="pres">
      <dgm:prSet presAssocID="{0147E159-4E12-4EC7-9EB3-4CC7C034A05B}" presName="thinLine2b" presStyleLbl="callout" presStyleIdx="2" presStyleCnt="3"/>
      <dgm:spPr/>
    </dgm:pt>
    <dgm:pt modelId="{ACFCCDB0-CBA8-474D-A7FC-D61903781164}" type="pres">
      <dgm:prSet presAssocID="{0147E159-4E12-4EC7-9EB3-4CC7C034A05B}" presName="vertSpace2b" presStyleCnt="0"/>
      <dgm:spPr/>
    </dgm:pt>
  </dgm:ptLst>
  <dgm:cxnLst>
    <dgm:cxn modelId="{85A6F0ED-0379-441A-9A7B-01C47098B274}" srcId="{B355C467-214D-4CB7-9C71-009BB83A3759}" destId="{138FCD31-B271-4E51-A061-7A1F5CEAD3A2}" srcOrd="1" destOrd="0" parTransId="{693D9122-1098-4615-AEC3-CC36FDF049D8}" sibTransId="{051CD8F3-68C9-4DDA-960F-FC9FD762F6FB}"/>
    <dgm:cxn modelId="{BC26928F-942C-4393-ABD8-806B29523FF4}" type="presOf" srcId="{CBA024DE-2767-46F5-93FD-3E4F99E98340}" destId="{1E584E7A-C060-4854-877A-FA82A75CD99C}" srcOrd="0" destOrd="0" presId="urn:microsoft.com/office/officeart/2008/layout/LinedList"/>
    <dgm:cxn modelId="{417423DF-0383-472E-819E-74ADD4F74589}" srcId="{B355C467-214D-4CB7-9C71-009BB83A3759}" destId="{A0F700D9-9EE9-4AFA-83DA-7806585A965E}" srcOrd="0" destOrd="0" parTransId="{FEF869AD-EE98-4E95-BFFF-B3729AD316EF}" sibTransId="{1A8820F1-A579-43FC-B275-42F240BDB551}"/>
    <dgm:cxn modelId="{79A63F62-70E1-43B2-9E86-9BA471BF711F}" type="presOf" srcId="{A0F700D9-9EE9-4AFA-83DA-7806585A965E}" destId="{702351F5-FC81-4792-8396-ACC8D1F727B2}" srcOrd="0" destOrd="0" presId="urn:microsoft.com/office/officeart/2008/layout/LinedList"/>
    <dgm:cxn modelId="{DEC1C253-8649-4DCD-AB2A-50AADD072C74}" type="presOf" srcId="{138FCD31-B271-4E51-A061-7A1F5CEAD3A2}" destId="{302836C3-77B4-4527-95CF-06AD59E5E580}" srcOrd="0" destOrd="0" presId="urn:microsoft.com/office/officeart/2008/layout/LinedList"/>
    <dgm:cxn modelId="{7E6D927D-69EA-4474-B5BC-40F676B7608B}" srcId="{B355C467-214D-4CB7-9C71-009BB83A3759}" destId="{0147E159-4E12-4EC7-9EB3-4CC7C034A05B}" srcOrd="2" destOrd="0" parTransId="{46AEAC03-0D2E-4BC4-8791-4EF2D71D599E}" sibTransId="{7D1A2A7B-9465-42D4-AB06-9D3F49A085AD}"/>
    <dgm:cxn modelId="{FB65E39E-902E-4072-885F-0B7D3AA30D1C}" type="presOf" srcId="{0147E159-4E12-4EC7-9EB3-4CC7C034A05B}" destId="{6CAED691-1B4C-47A6-AF42-3980613D045C}" srcOrd="0" destOrd="0" presId="urn:microsoft.com/office/officeart/2008/layout/LinedList"/>
    <dgm:cxn modelId="{12FF14EB-E48D-4B8C-89BD-B46560C0CCC9}" type="presOf" srcId="{B355C467-214D-4CB7-9C71-009BB83A3759}" destId="{D9D01A8E-6D9B-426A-918F-A2ABD51F3C28}" srcOrd="0" destOrd="0" presId="urn:microsoft.com/office/officeart/2008/layout/LinedList"/>
    <dgm:cxn modelId="{FE3A73B4-9F5E-4B2C-8801-C695A41859CB}" srcId="{CBA024DE-2767-46F5-93FD-3E4F99E98340}" destId="{B355C467-214D-4CB7-9C71-009BB83A3759}" srcOrd="0" destOrd="0" parTransId="{AE7FB19B-D9BF-48C3-8D72-5FBD4499ED49}" sibTransId="{2517407B-79B0-4669-9EA0-DBCF3B2CE0BC}"/>
    <dgm:cxn modelId="{DBECF897-7DA4-49E5-B57E-2F942E4B14EA}" type="presParOf" srcId="{1E584E7A-C060-4854-877A-FA82A75CD99C}" destId="{D550ECEB-2078-48A2-BE47-AD1491E6BBD4}" srcOrd="0" destOrd="0" presId="urn:microsoft.com/office/officeart/2008/layout/LinedList"/>
    <dgm:cxn modelId="{CB350FEB-E0D4-4E62-A593-2C899F4C5107}" type="presParOf" srcId="{1E584E7A-C060-4854-877A-FA82A75CD99C}" destId="{913228A4-7C74-4821-86D5-F52138DE2663}" srcOrd="1" destOrd="0" presId="urn:microsoft.com/office/officeart/2008/layout/LinedList"/>
    <dgm:cxn modelId="{51F6D4CD-D854-49AE-8515-154F9355DEA8}" type="presParOf" srcId="{913228A4-7C74-4821-86D5-F52138DE2663}" destId="{D9D01A8E-6D9B-426A-918F-A2ABD51F3C28}" srcOrd="0" destOrd="0" presId="urn:microsoft.com/office/officeart/2008/layout/LinedList"/>
    <dgm:cxn modelId="{2D8122E7-6F03-49EF-BC06-66E558785A35}" type="presParOf" srcId="{913228A4-7C74-4821-86D5-F52138DE2663}" destId="{D9657D15-DBC8-4542-A094-FD17A229436C}" srcOrd="1" destOrd="0" presId="urn:microsoft.com/office/officeart/2008/layout/LinedList"/>
    <dgm:cxn modelId="{2221345B-1BB2-4D63-A299-DE0691407489}" type="presParOf" srcId="{D9657D15-DBC8-4542-A094-FD17A229436C}" destId="{AFBCEA9B-8A45-4120-B5C5-7F9653F04E4F}" srcOrd="0" destOrd="0" presId="urn:microsoft.com/office/officeart/2008/layout/LinedList"/>
    <dgm:cxn modelId="{9A04E097-04C9-4436-BF9A-3AFAF1B1AC50}" type="presParOf" srcId="{D9657D15-DBC8-4542-A094-FD17A229436C}" destId="{2AFCADB9-459C-409C-9DAC-F56FE7C16B52}" srcOrd="1" destOrd="0" presId="urn:microsoft.com/office/officeart/2008/layout/LinedList"/>
    <dgm:cxn modelId="{1702EC3C-2B6B-499F-9A33-29E818955BD6}" type="presParOf" srcId="{2AFCADB9-459C-409C-9DAC-F56FE7C16B52}" destId="{251527A4-318C-4A66-92AE-4EEC40CDE56A}" srcOrd="0" destOrd="0" presId="urn:microsoft.com/office/officeart/2008/layout/LinedList"/>
    <dgm:cxn modelId="{941DF74B-3386-4E79-B4FD-E0BCD2B0D7CA}" type="presParOf" srcId="{2AFCADB9-459C-409C-9DAC-F56FE7C16B52}" destId="{702351F5-FC81-4792-8396-ACC8D1F727B2}" srcOrd="1" destOrd="0" presId="urn:microsoft.com/office/officeart/2008/layout/LinedList"/>
    <dgm:cxn modelId="{311F4AAB-B157-4DB3-8A1E-CCE3E332FCC6}" type="presParOf" srcId="{2AFCADB9-459C-409C-9DAC-F56FE7C16B52}" destId="{526054C4-8B90-4E5F-9358-BBC51BEA9CDE}" srcOrd="2" destOrd="0" presId="urn:microsoft.com/office/officeart/2008/layout/LinedList"/>
    <dgm:cxn modelId="{2274D34D-727F-45C0-BD4F-58E8246A1A02}" type="presParOf" srcId="{D9657D15-DBC8-4542-A094-FD17A229436C}" destId="{8562E089-B401-494D-851E-D47F70044326}" srcOrd="2" destOrd="0" presId="urn:microsoft.com/office/officeart/2008/layout/LinedList"/>
    <dgm:cxn modelId="{4D78DF68-EAB9-4535-9B70-EA1F8032BDEB}" type="presParOf" srcId="{D9657D15-DBC8-4542-A094-FD17A229436C}" destId="{A208F7CE-96EC-4E1B-B369-4189FAE31202}" srcOrd="3" destOrd="0" presId="urn:microsoft.com/office/officeart/2008/layout/LinedList"/>
    <dgm:cxn modelId="{435E9795-C08A-4608-9180-0963CB996346}" type="presParOf" srcId="{D9657D15-DBC8-4542-A094-FD17A229436C}" destId="{8CE220D2-C79C-479E-889B-D190A3A7BF0C}" srcOrd="4" destOrd="0" presId="urn:microsoft.com/office/officeart/2008/layout/LinedList"/>
    <dgm:cxn modelId="{CEFE95B4-0BFF-40BC-9520-BB8BDDC6B3C1}" type="presParOf" srcId="{8CE220D2-C79C-479E-889B-D190A3A7BF0C}" destId="{6883D9EC-CE89-41BD-97E6-4C02472A64F5}" srcOrd="0" destOrd="0" presId="urn:microsoft.com/office/officeart/2008/layout/LinedList"/>
    <dgm:cxn modelId="{630076F4-37A8-44A3-BE23-2DCA707F6E04}" type="presParOf" srcId="{8CE220D2-C79C-479E-889B-D190A3A7BF0C}" destId="{302836C3-77B4-4527-95CF-06AD59E5E580}" srcOrd="1" destOrd="0" presId="urn:microsoft.com/office/officeart/2008/layout/LinedList"/>
    <dgm:cxn modelId="{8767E367-3169-46FF-A989-2937E90EA454}" type="presParOf" srcId="{8CE220D2-C79C-479E-889B-D190A3A7BF0C}" destId="{BDC9659A-3F74-4D6B-B15B-E59F9F21EC0C}" srcOrd="2" destOrd="0" presId="urn:microsoft.com/office/officeart/2008/layout/LinedList"/>
    <dgm:cxn modelId="{F3CDE905-E656-46E8-A32F-07E7C0C25267}" type="presParOf" srcId="{D9657D15-DBC8-4542-A094-FD17A229436C}" destId="{5BB286C0-A7AF-4A46-A070-518E58363348}" srcOrd="5" destOrd="0" presId="urn:microsoft.com/office/officeart/2008/layout/LinedList"/>
    <dgm:cxn modelId="{66527F98-4ECF-43C1-991B-F783D557C34A}" type="presParOf" srcId="{D9657D15-DBC8-4542-A094-FD17A229436C}" destId="{06297B6A-545E-4397-B20A-FB0F39FA39B3}" srcOrd="6" destOrd="0" presId="urn:microsoft.com/office/officeart/2008/layout/LinedList"/>
    <dgm:cxn modelId="{94C04FC5-E8A5-4EA0-9557-83817CE95791}" type="presParOf" srcId="{D9657D15-DBC8-4542-A094-FD17A229436C}" destId="{D4D0FD99-742B-469D-9253-90281FA68926}" srcOrd="7" destOrd="0" presId="urn:microsoft.com/office/officeart/2008/layout/LinedList"/>
    <dgm:cxn modelId="{39365CEC-EF78-48AA-A90C-76CA210B04A5}" type="presParOf" srcId="{D4D0FD99-742B-469D-9253-90281FA68926}" destId="{70A6AB63-3110-408A-8CCD-9B002F207941}" srcOrd="0" destOrd="0" presId="urn:microsoft.com/office/officeart/2008/layout/LinedList"/>
    <dgm:cxn modelId="{85B522DA-232B-4361-A4AE-4268A3F8F7E7}" type="presParOf" srcId="{D4D0FD99-742B-469D-9253-90281FA68926}" destId="{6CAED691-1B4C-47A6-AF42-3980613D045C}" srcOrd="1" destOrd="0" presId="urn:microsoft.com/office/officeart/2008/layout/LinedList"/>
    <dgm:cxn modelId="{41C6413D-5D9F-49CE-A363-3B3A49BD83A3}" type="presParOf" srcId="{D4D0FD99-742B-469D-9253-90281FA68926}" destId="{880A5CD4-3CAE-41C9-8B44-ADC7CA353C3C}" srcOrd="2" destOrd="0" presId="urn:microsoft.com/office/officeart/2008/layout/LinedList"/>
    <dgm:cxn modelId="{CA2AEF7F-F30D-4BEE-99B5-1DA8261FE856}" type="presParOf" srcId="{D9657D15-DBC8-4542-A094-FD17A229436C}" destId="{E870593C-3AD2-4856-AA52-4A00762375B2}" srcOrd="8" destOrd="0" presId="urn:microsoft.com/office/officeart/2008/layout/LinedList"/>
    <dgm:cxn modelId="{67B4B84B-EA33-4447-A632-657BB418973E}" type="presParOf" srcId="{D9657D15-DBC8-4542-A094-FD17A229436C}" destId="{ACFCCDB0-CBA8-474D-A7FC-D6190378116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5F8E25-4B65-487D-80D8-83EC1AED2DE6}"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s-ES"/>
        </a:p>
      </dgm:t>
    </dgm:pt>
    <dgm:pt modelId="{4FB65407-09EC-4733-8AA4-80AFA7254A9B}">
      <dgm:prSet phldrT="[Texto]"/>
      <dgm:spPr/>
      <dgm:t>
        <a:bodyPr/>
        <a:lstStyle/>
        <a:p>
          <a:r>
            <a:rPr lang="es-ES" dirty="0" smtClean="0"/>
            <a:t>7.1. Objetivo.- Otorgar el reconocimiento oficial a los estudios realizados por los estudiantes, conforme a los planes y programas de estudio correspondientes.</a:t>
          </a:r>
          <a:endParaRPr lang="es-ES" dirty="0"/>
        </a:p>
      </dgm:t>
    </dgm:pt>
    <dgm:pt modelId="{CBBBC969-E425-4B67-BCA1-D3372F88DC58}" type="parTrans" cxnId="{C79B7245-473E-4432-A10A-F30830B60AFA}">
      <dgm:prSet/>
      <dgm:spPr/>
      <dgm:t>
        <a:bodyPr/>
        <a:lstStyle/>
        <a:p>
          <a:endParaRPr lang="es-ES"/>
        </a:p>
      </dgm:t>
    </dgm:pt>
    <dgm:pt modelId="{92054CB7-249C-4D8B-AD8C-BFD3EDA82F57}" type="sibTrans" cxnId="{C79B7245-473E-4432-A10A-F30830B60AFA}">
      <dgm:prSet/>
      <dgm:spPr/>
      <dgm:t>
        <a:bodyPr/>
        <a:lstStyle/>
        <a:p>
          <a:endParaRPr lang="es-ES"/>
        </a:p>
      </dgm:t>
    </dgm:pt>
    <dgm:pt modelId="{A893E682-BE68-41EA-AABF-4B811DCA7BCA}">
      <dgm:prSet/>
      <dgm:spPr/>
      <dgm:t>
        <a:bodyPr/>
        <a:lstStyle/>
        <a:p>
          <a:r>
            <a:rPr lang="es-ES" dirty="0" smtClean="0"/>
            <a:t>7.2. Formatos de certificación.- Los formatos de certificación que podrán ser utilizados para efecto de las presentes normas son los siguientes:</a:t>
          </a:r>
          <a:endParaRPr lang="es-ES" dirty="0"/>
        </a:p>
      </dgm:t>
    </dgm:pt>
    <dgm:pt modelId="{728FF4DA-83C5-407B-84AC-2E5DC94BAE6E}" type="parTrans" cxnId="{52A5CFA4-1C2C-4584-9118-B06950EEC829}">
      <dgm:prSet/>
      <dgm:spPr/>
      <dgm:t>
        <a:bodyPr/>
        <a:lstStyle/>
        <a:p>
          <a:endParaRPr lang="es-ES"/>
        </a:p>
      </dgm:t>
    </dgm:pt>
    <dgm:pt modelId="{648A8836-7FAB-4AF3-AD1B-9A5120ACD6AB}" type="sibTrans" cxnId="{52A5CFA4-1C2C-4584-9118-B06950EEC829}">
      <dgm:prSet/>
      <dgm:spPr/>
      <dgm:t>
        <a:bodyPr/>
        <a:lstStyle/>
        <a:p>
          <a:endParaRPr lang="es-ES"/>
        </a:p>
      </dgm:t>
    </dgm:pt>
    <dgm:pt modelId="{DC99F417-9DD6-4B91-BF2E-CEA92069AF69}">
      <dgm:prSet/>
      <dgm:spPr/>
      <dgm:t>
        <a:bodyPr/>
        <a:lstStyle/>
        <a:p>
          <a:r>
            <a:rPr lang="es-ES" dirty="0" smtClean="0"/>
            <a:t>a) Certificado de Terminación de Estudios. Se expedirá en original y por única vez, a los estudiantes que acreditaron y concluyeron los estudios correspondientes a la licenciatura, conforme al plan de estudios vigente.</a:t>
          </a:r>
          <a:endParaRPr lang="es-ES" dirty="0"/>
        </a:p>
      </dgm:t>
    </dgm:pt>
    <dgm:pt modelId="{121B38B0-212C-4B6E-B6F9-43A85FC2B7EA}" type="parTrans" cxnId="{4801568A-CC8B-4406-8D12-21514D62B8ED}">
      <dgm:prSet/>
      <dgm:spPr/>
      <dgm:t>
        <a:bodyPr/>
        <a:lstStyle/>
        <a:p>
          <a:endParaRPr lang="es-ES"/>
        </a:p>
      </dgm:t>
    </dgm:pt>
    <dgm:pt modelId="{CBDF9509-8D3F-4BE0-9FED-E5761215BBC9}" type="sibTrans" cxnId="{4801568A-CC8B-4406-8D12-21514D62B8ED}">
      <dgm:prSet/>
      <dgm:spPr/>
      <dgm:t>
        <a:bodyPr/>
        <a:lstStyle/>
        <a:p>
          <a:endParaRPr lang="es-ES"/>
        </a:p>
      </dgm:t>
    </dgm:pt>
    <dgm:pt modelId="{0C9C662A-B4C1-4346-9199-0E6591E2F3EF}">
      <dgm:prSet/>
      <dgm:spPr/>
      <dgm:t>
        <a:bodyPr/>
        <a:lstStyle/>
        <a:p>
          <a:r>
            <a:rPr lang="es-ES" dirty="0" smtClean="0"/>
            <a:t>b) Certificación de Estudios. Se expedirá cuando el interesado solicite duplicado del Certificado de Terminación de Estudios o la comprobación de estudios parciales, de planes de estudio vigentes o abrogados.</a:t>
          </a:r>
          <a:endParaRPr lang="es-ES" dirty="0"/>
        </a:p>
      </dgm:t>
    </dgm:pt>
    <dgm:pt modelId="{EDDF75A9-CED3-43B3-A042-82732B993CFF}" type="parTrans" cxnId="{3015E1D6-4970-4AB0-BB15-7453D7796865}">
      <dgm:prSet/>
      <dgm:spPr/>
      <dgm:t>
        <a:bodyPr/>
        <a:lstStyle/>
        <a:p>
          <a:endParaRPr lang="es-ES"/>
        </a:p>
      </dgm:t>
    </dgm:pt>
    <dgm:pt modelId="{1855CD09-B7AA-4373-AD79-211DFFEFDC20}" type="sibTrans" cxnId="{3015E1D6-4970-4AB0-BB15-7453D7796865}">
      <dgm:prSet/>
      <dgm:spPr/>
      <dgm:t>
        <a:bodyPr/>
        <a:lstStyle/>
        <a:p>
          <a:endParaRPr lang="es-ES"/>
        </a:p>
      </dgm:t>
    </dgm:pt>
    <dgm:pt modelId="{D9711647-9044-4324-B186-2E2726C36D09}">
      <dgm:prSet/>
      <dgm:spPr/>
      <dgm:t>
        <a:bodyPr/>
        <a:lstStyle/>
        <a:p>
          <a:r>
            <a:rPr lang="es-ES" dirty="0" smtClean="0"/>
            <a:t>El Certificado de Terminación de Estudios y la Certificación de Estudios, son válidos en los Estados Unidos Mexicanos y no requieren trámites adicionales de legalización</a:t>
          </a:r>
          <a:endParaRPr lang="es-ES" dirty="0"/>
        </a:p>
      </dgm:t>
    </dgm:pt>
    <dgm:pt modelId="{3877B1C2-3A8B-485B-B73D-E60D7FFA6525}" type="parTrans" cxnId="{78A7976E-B7EF-4314-A7F1-CCA0C9B70749}">
      <dgm:prSet/>
      <dgm:spPr/>
      <dgm:t>
        <a:bodyPr/>
        <a:lstStyle/>
        <a:p>
          <a:endParaRPr lang="es-ES"/>
        </a:p>
      </dgm:t>
    </dgm:pt>
    <dgm:pt modelId="{8E14217C-36F8-4C06-A584-0D26DB3912F5}" type="sibTrans" cxnId="{78A7976E-B7EF-4314-A7F1-CCA0C9B70749}">
      <dgm:prSet/>
      <dgm:spPr/>
      <dgm:t>
        <a:bodyPr/>
        <a:lstStyle/>
        <a:p>
          <a:endParaRPr lang="es-ES"/>
        </a:p>
      </dgm:t>
    </dgm:pt>
    <dgm:pt modelId="{2938D367-A04C-4212-9EE8-A2BCC6EBFF2C}">
      <dgm:prSet phldrT="[Texto]"/>
      <dgm:spPr/>
      <dgm:t>
        <a:bodyPr/>
        <a:lstStyle/>
        <a:p>
          <a:pPr algn="ctr"/>
          <a:r>
            <a:rPr lang="es-ES" dirty="0" smtClean="0"/>
            <a:t>CERTIFICACIÓN</a:t>
          </a:r>
          <a:br>
            <a:rPr lang="es-ES" dirty="0" smtClean="0"/>
          </a:br>
          <a:endParaRPr lang="es-ES" dirty="0"/>
        </a:p>
      </dgm:t>
    </dgm:pt>
    <dgm:pt modelId="{BF62323D-EE2A-475E-A1F8-DC7656CD1EF2}" type="parTrans" cxnId="{BC4CC238-5A1F-4714-B334-A923AFCEBA39}">
      <dgm:prSet/>
      <dgm:spPr/>
      <dgm:t>
        <a:bodyPr/>
        <a:lstStyle/>
        <a:p>
          <a:endParaRPr lang="es-ES"/>
        </a:p>
      </dgm:t>
    </dgm:pt>
    <dgm:pt modelId="{8DBFB0C3-1AC6-45D7-AF85-643F0023FF6A}" type="sibTrans" cxnId="{BC4CC238-5A1F-4714-B334-A923AFCEBA39}">
      <dgm:prSet/>
      <dgm:spPr/>
      <dgm:t>
        <a:bodyPr/>
        <a:lstStyle/>
        <a:p>
          <a:endParaRPr lang="es-ES"/>
        </a:p>
      </dgm:t>
    </dgm:pt>
    <dgm:pt modelId="{7A93A378-6099-47FB-B9F6-33E3173C055C}" type="pres">
      <dgm:prSet presAssocID="{B75F8E25-4B65-487D-80D8-83EC1AED2DE6}" presName="linear" presStyleCnt="0">
        <dgm:presLayoutVars>
          <dgm:animLvl val="lvl"/>
          <dgm:resizeHandles val="exact"/>
        </dgm:presLayoutVars>
      </dgm:prSet>
      <dgm:spPr/>
      <dgm:t>
        <a:bodyPr/>
        <a:lstStyle/>
        <a:p>
          <a:endParaRPr lang="es-ES"/>
        </a:p>
      </dgm:t>
    </dgm:pt>
    <dgm:pt modelId="{841DA146-4844-4A43-A0BF-E236DF047230}" type="pres">
      <dgm:prSet presAssocID="{2938D367-A04C-4212-9EE8-A2BCC6EBFF2C}" presName="parentText" presStyleLbl="node1" presStyleIdx="0" presStyleCnt="6">
        <dgm:presLayoutVars>
          <dgm:chMax val="0"/>
          <dgm:bulletEnabled val="1"/>
        </dgm:presLayoutVars>
      </dgm:prSet>
      <dgm:spPr/>
      <dgm:t>
        <a:bodyPr/>
        <a:lstStyle/>
        <a:p>
          <a:endParaRPr lang="es-ES"/>
        </a:p>
      </dgm:t>
    </dgm:pt>
    <dgm:pt modelId="{33911F48-AA14-4EB9-A81E-4943D38B3650}" type="pres">
      <dgm:prSet presAssocID="{8DBFB0C3-1AC6-45D7-AF85-643F0023FF6A}" presName="spacer" presStyleCnt="0"/>
      <dgm:spPr/>
    </dgm:pt>
    <dgm:pt modelId="{9D91A968-8C12-4D65-A896-732B51714B00}" type="pres">
      <dgm:prSet presAssocID="{4FB65407-09EC-4733-8AA4-80AFA7254A9B}" presName="parentText" presStyleLbl="node1" presStyleIdx="1" presStyleCnt="6">
        <dgm:presLayoutVars>
          <dgm:chMax val="0"/>
          <dgm:bulletEnabled val="1"/>
        </dgm:presLayoutVars>
      </dgm:prSet>
      <dgm:spPr/>
      <dgm:t>
        <a:bodyPr/>
        <a:lstStyle/>
        <a:p>
          <a:endParaRPr lang="es-ES"/>
        </a:p>
      </dgm:t>
    </dgm:pt>
    <dgm:pt modelId="{04ED9A07-3D23-4285-8EB7-63BE676BFFD1}" type="pres">
      <dgm:prSet presAssocID="{92054CB7-249C-4D8B-AD8C-BFD3EDA82F57}" presName="spacer" presStyleCnt="0"/>
      <dgm:spPr/>
    </dgm:pt>
    <dgm:pt modelId="{60D30892-C993-4642-A2E5-B303109A6B3C}" type="pres">
      <dgm:prSet presAssocID="{A893E682-BE68-41EA-AABF-4B811DCA7BCA}" presName="parentText" presStyleLbl="node1" presStyleIdx="2" presStyleCnt="6">
        <dgm:presLayoutVars>
          <dgm:chMax val="0"/>
          <dgm:bulletEnabled val="1"/>
        </dgm:presLayoutVars>
      </dgm:prSet>
      <dgm:spPr/>
      <dgm:t>
        <a:bodyPr/>
        <a:lstStyle/>
        <a:p>
          <a:endParaRPr lang="es-ES"/>
        </a:p>
      </dgm:t>
    </dgm:pt>
    <dgm:pt modelId="{160A002A-D8FF-4A8B-80C2-573AF4487BF7}" type="pres">
      <dgm:prSet presAssocID="{648A8836-7FAB-4AF3-AD1B-9A5120ACD6AB}" presName="spacer" presStyleCnt="0"/>
      <dgm:spPr/>
    </dgm:pt>
    <dgm:pt modelId="{C0F10449-085E-4D92-89CC-4BDE14A76172}" type="pres">
      <dgm:prSet presAssocID="{DC99F417-9DD6-4B91-BF2E-CEA92069AF69}" presName="parentText" presStyleLbl="node1" presStyleIdx="3" presStyleCnt="6">
        <dgm:presLayoutVars>
          <dgm:chMax val="0"/>
          <dgm:bulletEnabled val="1"/>
        </dgm:presLayoutVars>
      </dgm:prSet>
      <dgm:spPr/>
      <dgm:t>
        <a:bodyPr/>
        <a:lstStyle/>
        <a:p>
          <a:endParaRPr lang="es-ES"/>
        </a:p>
      </dgm:t>
    </dgm:pt>
    <dgm:pt modelId="{61ACB15F-E4FF-47B8-8983-902D73C0D1AF}" type="pres">
      <dgm:prSet presAssocID="{CBDF9509-8D3F-4BE0-9FED-E5761215BBC9}" presName="spacer" presStyleCnt="0"/>
      <dgm:spPr/>
    </dgm:pt>
    <dgm:pt modelId="{9B848CC2-38E1-46CB-AB49-D45F28BFAF9E}" type="pres">
      <dgm:prSet presAssocID="{0C9C662A-B4C1-4346-9199-0E6591E2F3EF}" presName="parentText" presStyleLbl="node1" presStyleIdx="4" presStyleCnt="6">
        <dgm:presLayoutVars>
          <dgm:chMax val="0"/>
          <dgm:bulletEnabled val="1"/>
        </dgm:presLayoutVars>
      </dgm:prSet>
      <dgm:spPr/>
      <dgm:t>
        <a:bodyPr/>
        <a:lstStyle/>
        <a:p>
          <a:endParaRPr lang="es-ES"/>
        </a:p>
      </dgm:t>
    </dgm:pt>
    <dgm:pt modelId="{DB84E4F7-8579-49ED-8181-BD2B292B168E}" type="pres">
      <dgm:prSet presAssocID="{1855CD09-B7AA-4373-AD79-211DFFEFDC20}" presName="spacer" presStyleCnt="0"/>
      <dgm:spPr/>
    </dgm:pt>
    <dgm:pt modelId="{6D41D6D9-0CF2-4BA3-904A-A26D3CD5DE75}" type="pres">
      <dgm:prSet presAssocID="{D9711647-9044-4324-B186-2E2726C36D09}" presName="parentText" presStyleLbl="node1" presStyleIdx="5" presStyleCnt="6">
        <dgm:presLayoutVars>
          <dgm:chMax val="0"/>
          <dgm:bulletEnabled val="1"/>
        </dgm:presLayoutVars>
      </dgm:prSet>
      <dgm:spPr/>
      <dgm:t>
        <a:bodyPr/>
        <a:lstStyle/>
        <a:p>
          <a:endParaRPr lang="es-ES"/>
        </a:p>
      </dgm:t>
    </dgm:pt>
  </dgm:ptLst>
  <dgm:cxnLst>
    <dgm:cxn modelId="{52A5CFA4-1C2C-4584-9118-B06950EEC829}" srcId="{B75F8E25-4B65-487D-80D8-83EC1AED2DE6}" destId="{A893E682-BE68-41EA-AABF-4B811DCA7BCA}" srcOrd="2" destOrd="0" parTransId="{728FF4DA-83C5-407B-84AC-2E5DC94BAE6E}" sibTransId="{648A8836-7FAB-4AF3-AD1B-9A5120ACD6AB}"/>
    <dgm:cxn modelId="{BC4CC238-5A1F-4714-B334-A923AFCEBA39}" srcId="{B75F8E25-4B65-487D-80D8-83EC1AED2DE6}" destId="{2938D367-A04C-4212-9EE8-A2BCC6EBFF2C}" srcOrd="0" destOrd="0" parTransId="{BF62323D-EE2A-475E-A1F8-DC7656CD1EF2}" sibTransId="{8DBFB0C3-1AC6-45D7-AF85-643F0023FF6A}"/>
    <dgm:cxn modelId="{230004B5-281C-4C3E-920B-943F0B2E544E}" type="presOf" srcId="{B75F8E25-4B65-487D-80D8-83EC1AED2DE6}" destId="{7A93A378-6099-47FB-B9F6-33E3173C055C}" srcOrd="0" destOrd="0" presId="urn:microsoft.com/office/officeart/2005/8/layout/vList2"/>
    <dgm:cxn modelId="{E2A84A11-96D4-4653-886E-1A695E42B6C0}" type="presOf" srcId="{D9711647-9044-4324-B186-2E2726C36D09}" destId="{6D41D6D9-0CF2-4BA3-904A-A26D3CD5DE75}" srcOrd="0" destOrd="0" presId="urn:microsoft.com/office/officeart/2005/8/layout/vList2"/>
    <dgm:cxn modelId="{3015E1D6-4970-4AB0-BB15-7453D7796865}" srcId="{B75F8E25-4B65-487D-80D8-83EC1AED2DE6}" destId="{0C9C662A-B4C1-4346-9199-0E6591E2F3EF}" srcOrd="4" destOrd="0" parTransId="{EDDF75A9-CED3-43B3-A042-82732B993CFF}" sibTransId="{1855CD09-B7AA-4373-AD79-211DFFEFDC20}"/>
    <dgm:cxn modelId="{33DD88A7-D6FA-4338-A64B-2CCF0373A324}" type="presOf" srcId="{DC99F417-9DD6-4B91-BF2E-CEA92069AF69}" destId="{C0F10449-085E-4D92-89CC-4BDE14A76172}" srcOrd="0" destOrd="0" presId="urn:microsoft.com/office/officeart/2005/8/layout/vList2"/>
    <dgm:cxn modelId="{B39D163D-F87F-4BFE-BE8B-38632F8EA2D1}" type="presOf" srcId="{A893E682-BE68-41EA-AABF-4B811DCA7BCA}" destId="{60D30892-C993-4642-A2E5-B303109A6B3C}" srcOrd="0" destOrd="0" presId="urn:microsoft.com/office/officeart/2005/8/layout/vList2"/>
    <dgm:cxn modelId="{C79B7245-473E-4432-A10A-F30830B60AFA}" srcId="{B75F8E25-4B65-487D-80D8-83EC1AED2DE6}" destId="{4FB65407-09EC-4733-8AA4-80AFA7254A9B}" srcOrd="1" destOrd="0" parTransId="{CBBBC969-E425-4B67-BCA1-D3372F88DC58}" sibTransId="{92054CB7-249C-4D8B-AD8C-BFD3EDA82F57}"/>
    <dgm:cxn modelId="{78A7976E-B7EF-4314-A7F1-CCA0C9B70749}" srcId="{B75F8E25-4B65-487D-80D8-83EC1AED2DE6}" destId="{D9711647-9044-4324-B186-2E2726C36D09}" srcOrd="5" destOrd="0" parTransId="{3877B1C2-3A8B-485B-B73D-E60D7FFA6525}" sibTransId="{8E14217C-36F8-4C06-A584-0D26DB3912F5}"/>
    <dgm:cxn modelId="{7537176A-A30F-41DD-8F94-7902E6D5D0BE}" type="presOf" srcId="{0C9C662A-B4C1-4346-9199-0E6591E2F3EF}" destId="{9B848CC2-38E1-46CB-AB49-D45F28BFAF9E}" srcOrd="0" destOrd="0" presId="urn:microsoft.com/office/officeart/2005/8/layout/vList2"/>
    <dgm:cxn modelId="{FEE607AA-2B10-432C-BC12-73A510955DDA}" type="presOf" srcId="{4FB65407-09EC-4733-8AA4-80AFA7254A9B}" destId="{9D91A968-8C12-4D65-A896-732B51714B00}" srcOrd="0" destOrd="0" presId="urn:microsoft.com/office/officeart/2005/8/layout/vList2"/>
    <dgm:cxn modelId="{A827747A-F478-4B72-BB52-46BAB16A8FE6}" type="presOf" srcId="{2938D367-A04C-4212-9EE8-A2BCC6EBFF2C}" destId="{841DA146-4844-4A43-A0BF-E236DF047230}" srcOrd="0" destOrd="0" presId="urn:microsoft.com/office/officeart/2005/8/layout/vList2"/>
    <dgm:cxn modelId="{4801568A-CC8B-4406-8D12-21514D62B8ED}" srcId="{B75F8E25-4B65-487D-80D8-83EC1AED2DE6}" destId="{DC99F417-9DD6-4B91-BF2E-CEA92069AF69}" srcOrd="3" destOrd="0" parTransId="{121B38B0-212C-4B6E-B6F9-43A85FC2B7EA}" sibTransId="{CBDF9509-8D3F-4BE0-9FED-E5761215BBC9}"/>
    <dgm:cxn modelId="{1A94E848-D905-4EF8-B059-8501B35A4D95}" type="presParOf" srcId="{7A93A378-6099-47FB-B9F6-33E3173C055C}" destId="{841DA146-4844-4A43-A0BF-E236DF047230}" srcOrd="0" destOrd="0" presId="urn:microsoft.com/office/officeart/2005/8/layout/vList2"/>
    <dgm:cxn modelId="{BAC77632-8D82-4206-BDFA-6E9A393E959D}" type="presParOf" srcId="{7A93A378-6099-47FB-B9F6-33E3173C055C}" destId="{33911F48-AA14-4EB9-A81E-4943D38B3650}" srcOrd="1" destOrd="0" presId="urn:microsoft.com/office/officeart/2005/8/layout/vList2"/>
    <dgm:cxn modelId="{D7FDF2FE-FFE2-4EC2-8069-107CAD7D99C5}" type="presParOf" srcId="{7A93A378-6099-47FB-B9F6-33E3173C055C}" destId="{9D91A968-8C12-4D65-A896-732B51714B00}" srcOrd="2" destOrd="0" presId="urn:microsoft.com/office/officeart/2005/8/layout/vList2"/>
    <dgm:cxn modelId="{15E79B3C-D099-4501-9282-917B8E3E983C}" type="presParOf" srcId="{7A93A378-6099-47FB-B9F6-33E3173C055C}" destId="{04ED9A07-3D23-4285-8EB7-63BE676BFFD1}" srcOrd="3" destOrd="0" presId="urn:microsoft.com/office/officeart/2005/8/layout/vList2"/>
    <dgm:cxn modelId="{34976D38-BA91-45C3-84F2-FFB9ADD131A2}" type="presParOf" srcId="{7A93A378-6099-47FB-B9F6-33E3173C055C}" destId="{60D30892-C993-4642-A2E5-B303109A6B3C}" srcOrd="4" destOrd="0" presId="urn:microsoft.com/office/officeart/2005/8/layout/vList2"/>
    <dgm:cxn modelId="{D19BBCAC-209B-450F-B457-7C2C83EF1D6F}" type="presParOf" srcId="{7A93A378-6099-47FB-B9F6-33E3173C055C}" destId="{160A002A-D8FF-4A8B-80C2-573AF4487BF7}" srcOrd="5" destOrd="0" presId="urn:microsoft.com/office/officeart/2005/8/layout/vList2"/>
    <dgm:cxn modelId="{E3F45D28-6086-4684-AA0E-1B3BAC1F1E89}" type="presParOf" srcId="{7A93A378-6099-47FB-B9F6-33E3173C055C}" destId="{C0F10449-085E-4D92-89CC-4BDE14A76172}" srcOrd="6" destOrd="0" presId="urn:microsoft.com/office/officeart/2005/8/layout/vList2"/>
    <dgm:cxn modelId="{6B3ED816-2155-4E39-B4BB-B32F57C4E282}" type="presParOf" srcId="{7A93A378-6099-47FB-B9F6-33E3173C055C}" destId="{61ACB15F-E4FF-47B8-8983-902D73C0D1AF}" srcOrd="7" destOrd="0" presId="urn:microsoft.com/office/officeart/2005/8/layout/vList2"/>
    <dgm:cxn modelId="{17AD4BDD-60AE-462B-A9EB-12AEFE7D6827}" type="presParOf" srcId="{7A93A378-6099-47FB-B9F6-33E3173C055C}" destId="{9B848CC2-38E1-46CB-AB49-D45F28BFAF9E}" srcOrd="8" destOrd="0" presId="urn:microsoft.com/office/officeart/2005/8/layout/vList2"/>
    <dgm:cxn modelId="{C664E6DD-3A59-43CB-AA49-FF8438EBF0C8}" type="presParOf" srcId="{7A93A378-6099-47FB-B9F6-33E3173C055C}" destId="{DB84E4F7-8579-49ED-8181-BD2B292B168E}" srcOrd="9" destOrd="0" presId="urn:microsoft.com/office/officeart/2005/8/layout/vList2"/>
    <dgm:cxn modelId="{785EECEA-C36E-48B9-80FF-91640132B681}" type="presParOf" srcId="{7A93A378-6099-47FB-B9F6-33E3173C055C}" destId="{6D41D6D9-0CF2-4BA3-904A-A26D3CD5DE7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5A00BD-620D-4AD7-97E6-1920AD259FB8}"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ES"/>
        </a:p>
      </dgm:t>
    </dgm:pt>
    <dgm:pt modelId="{05F05131-93D2-4CE9-9816-F3614DF73037}">
      <dgm:prSet phldrT="[Texto]"/>
      <dgm:spPr/>
      <dgm:t>
        <a:bodyPr/>
        <a:lstStyle/>
        <a:p>
          <a:r>
            <a:rPr lang="es-ES" dirty="0" smtClean="0"/>
            <a:t>7.3. De la vigencia de los formatos de certificación.- Los formatos de certificación tendrán vigencia anual.</a:t>
          </a:r>
          <a:endParaRPr lang="es-ES" dirty="0"/>
        </a:p>
      </dgm:t>
    </dgm:pt>
    <dgm:pt modelId="{8773A01B-DC67-44CB-A09E-7E3E1D5EAB4E}" type="parTrans" cxnId="{0D021AE8-735A-4775-8480-34B3CD66F7A0}">
      <dgm:prSet/>
      <dgm:spPr/>
      <dgm:t>
        <a:bodyPr/>
        <a:lstStyle/>
        <a:p>
          <a:endParaRPr lang="es-ES"/>
        </a:p>
      </dgm:t>
    </dgm:pt>
    <dgm:pt modelId="{DAD5042A-FF58-4D02-8CC6-78A9D55FA435}" type="sibTrans" cxnId="{0D021AE8-735A-4775-8480-34B3CD66F7A0}">
      <dgm:prSet/>
      <dgm:spPr/>
      <dgm:t>
        <a:bodyPr/>
        <a:lstStyle/>
        <a:p>
          <a:endParaRPr lang="es-ES"/>
        </a:p>
      </dgm:t>
    </dgm:pt>
    <dgm:pt modelId="{1654259C-0758-4A78-97FC-3FFFE2452661}">
      <dgm:prSet/>
      <dgm:spPr/>
      <dgm:t>
        <a:bodyPr/>
        <a:lstStyle/>
        <a:p>
          <a:r>
            <a:rPr lang="es-ES" dirty="0" smtClean="0"/>
            <a:t>La vigencia del Certificado de Terminación de Estudios iniciará con la fecha de certificación de fin de cursos y terminará con la certificación de estudiantes que se regularizan en el periodo del mes de febrero; la vigencia de la Certificación de Estudios iniciará con la fecha de certificación de fin de cursos y terminará hasta la fecha de fin de cursos del periodo escolar siguiente.</a:t>
          </a:r>
          <a:endParaRPr lang="es-ES" dirty="0"/>
        </a:p>
      </dgm:t>
    </dgm:pt>
    <dgm:pt modelId="{579A1525-78C0-4051-BBB2-DF776B9A2025}" type="parTrans" cxnId="{C9035C44-FF96-4D54-86A8-CD51443797BB}">
      <dgm:prSet/>
      <dgm:spPr/>
      <dgm:t>
        <a:bodyPr/>
        <a:lstStyle/>
        <a:p>
          <a:endParaRPr lang="es-ES"/>
        </a:p>
      </dgm:t>
    </dgm:pt>
    <dgm:pt modelId="{6162E9BF-2B63-4B60-9D3C-3DCA958143F6}" type="sibTrans" cxnId="{C9035C44-FF96-4D54-86A8-CD51443797BB}">
      <dgm:prSet/>
      <dgm:spPr/>
      <dgm:t>
        <a:bodyPr/>
        <a:lstStyle/>
        <a:p>
          <a:endParaRPr lang="es-ES"/>
        </a:p>
      </dgm:t>
    </dgm:pt>
    <dgm:pt modelId="{88E02FBF-13D8-4218-974C-676E9977B2F2}">
      <dgm:prSet/>
      <dgm:spPr/>
      <dgm:t>
        <a:bodyPr/>
        <a:lstStyle/>
        <a:p>
          <a:r>
            <a:rPr lang="es-ES" dirty="0" smtClean="0"/>
            <a:t>a) Los certificados de terminación de estudios y las certificaciones de estudios que no sean recogidos por los interesados se archivan en la institución educativa por un periodo de seis meses, contados a partir de la fecha oficial de certificación, durante este tiempo los interesados podrán solicitarlo a la escuela. Una vez  concluido dicho periodo serán remitidos al Área de Control Escolar, para comprobar a la DGAIR su uso y destino final cuando lo requiera.</a:t>
          </a:r>
          <a:endParaRPr lang="es-ES" dirty="0"/>
        </a:p>
      </dgm:t>
    </dgm:pt>
    <dgm:pt modelId="{DD3EAD68-2835-48C7-B934-6475C331D3C3}" type="parTrans" cxnId="{B8AF6A33-5925-4792-92F9-B76235A65EDF}">
      <dgm:prSet/>
      <dgm:spPr/>
      <dgm:t>
        <a:bodyPr/>
        <a:lstStyle/>
        <a:p>
          <a:endParaRPr lang="es-ES"/>
        </a:p>
      </dgm:t>
    </dgm:pt>
    <dgm:pt modelId="{FD50308B-491B-486F-865C-6AFC326FC86D}" type="sibTrans" cxnId="{B8AF6A33-5925-4792-92F9-B76235A65EDF}">
      <dgm:prSet/>
      <dgm:spPr/>
      <dgm:t>
        <a:bodyPr/>
        <a:lstStyle/>
        <a:p>
          <a:endParaRPr lang="es-ES"/>
        </a:p>
      </dgm:t>
    </dgm:pt>
    <dgm:pt modelId="{83A6BE4F-42F6-4CFF-BA94-68324377C276}">
      <dgm:prSet/>
      <dgm:spPr/>
      <dgm:t>
        <a:bodyPr/>
        <a:lstStyle/>
        <a:p>
          <a:r>
            <a:rPr lang="es-ES" dirty="0" smtClean="0"/>
            <a:t>b) La autoridad de la institución educativa enviará al Área de Control Escolar los formatos sin utilizar, los cancelados y los expedidos que no fueron recogidos por los interesados en el tiempo establecido en el inciso anterior.</a:t>
          </a:r>
          <a:endParaRPr lang="es-ES" dirty="0"/>
        </a:p>
      </dgm:t>
    </dgm:pt>
    <dgm:pt modelId="{635ABBD0-7ED0-47B3-98BC-B3273AAA9EEC}" type="parTrans" cxnId="{FCB23881-7FCD-4377-A2CB-56CD5E043991}">
      <dgm:prSet/>
      <dgm:spPr/>
      <dgm:t>
        <a:bodyPr/>
        <a:lstStyle/>
        <a:p>
          <a:endParaRPr lang="es-ES"/>
        </a:p>
      </dgm:t>
    </dgm:pt>
    <dgm:pt modelId="{0844C86C-B1CD-4482-88DC-169D1FEEA23D}" type="sibTrans" cxnId="{FCB23881-7FCD-4377-A2CB-56CD5E043991}">
      <dgm:prSet/>
      <dgm:spPr/>
      <dgm:t>
        <a:bodyPr/>
        <a:lstStyle/>
        <a:p>
          <a:endParaRPr lang="es-ES"/>
        </a:p>
      </dgm:t>
    </dgm:pt>
    <dgm:pt modelId="{1CA35569-DC02-43EF-99A7-AF03A77ACED0}" type="pres">
      <dgm:prSet presAssocID="{F15A00BD-620D-4AD7-97E6-1920AD259FB8}" presName="outerComposite" presStyleCnt="0">
        <dgm:presLayoutVars>
          <dgm:chMax val="5"/>
          <dgm:dir/>
          <dgm:resizeHandles val="exact"/>
        </dgm:presLayoutVars>
      </dgm:prSet>
      <dgm:spPr/>
      <dgm:t>
        <a:bodyPr/>
        <a:lstStyle/>
        <a:p>
          <a:endParaRPr lang="es-ES"/>
        </a:p>
      </dgm:t>
    </dgm:pt>
    <dgm:pt modelId="{12E79F69-EF74-4203-BF8A-C338A35BD667}" type="pres">
      <dgm:prSet presAssocID="{F15A00BD-620D-4AD7-97E6-1920AD259FB8}" presName="dummyMaxCanvas" presStyleCnt="0">
        <dgm:presLayoutVars/>
      </dgm:prSet>
      <dgm:spPr/>
    </dgm:pt>
    <dgm:pt modelId="{56D3D6B3-4A56-480B-BDE0-3832CB526BF5}" type="pres">
      <dgm:prSet presAssocID="{F15A00BD-620D-4AD7-97E6-1920AD259FB8}" presName="FourNodes_1" presStyleLbl="node1" presStyleIdx="0" presStyleCnt="4">
        <dgm:presLayoutVars>
          <dgm:bulletEnabled val="1"/>
        </dgm:presLayoutVars>
      </dgm:prSet>
      <dgm:spPr/>
      <dgm:t>
        <a:bodyPr/>
        <a:lstStyle/>
        <a:p>
          <a:endParaRPr lang="es-ES"/>
        </a:p>
      </dgm:t>
    </dgm:pt>
    <dgm:pt modelId="{28220A18-B7A8-4E81-9E00-4DC0C4CFD8AB}" type="pres">
      <dgm:prSet presAssocID="{F15A00BD-620D-4AD7-97E6-1920AD259FB8}" presName="FourNodes_2" presStyleLbl="node1" presStyleIdx="1" presStyleCnt="4">
        <dgm:presLayoutVars>
          <dgm:bulletEnabled val="1"/>
        </dgm:presLayoutVars>
      </dgm:prSet>
      <dgm:spPr/>
      <dgm:t>
        <a:bodyPr/>
        <a:lstStyle/>
        <a:p>
          <a:endParaRPr lang="es-ES"/>
        </a:p>
      </dgm:t>
    </dgm:pt>
    <dgm:pt modelId="{5B5BC025-7C7A-482B-8BA6-2AE3372FDF05}" type="pres">
      <dgm:prSet presAssocID="{F15A00BD-620D-4AD7-97E6-1920AD259FB8}" presName="FourNodes_3" presStyleLbl="node1" presStyleIdx="2" presStyleCnt="4">
        <dgm:presLayoutVars>
          <dgm:bulletEnabled val="1"/>
        </dgm:presLayoutVars>
      </dgm:prSet>
      <dgm:spPr/>
      <dgm:t>
        <a:bodyPr/>
        <a:lstStyle/>
        <a:p>
          <a:endParaRPr lang="es-ES"/>
        </a:p>
      </dgm:t>
    </dgm:pt>
    <dgm:pt modelId="{FBE63577-9142-48D5-A140-99140621D3C2}" type="pres">
      <dgm:prSet presAssocID="{F15A00BD-620D-4AD7-97E6-1920AD259FB8}" presName="FourNodes_4" presStyleLbl="node1" presStyleIdx="3" presStyleCnt="4">
        <dgm:presLayoutVars>
          <dgm:bulletEnabled val="1"/>
        </dgm:presLayoutVars>
      </dgm:prSet>
      <dgm:spPr/>
      <dgm:t>
        <a:bodyPr/>
        <a:lstStyle/>
        <a:p>
          <a:endParaRPr lang="es-ES"/>
        </a:p>
      </dgm:t>
    </dgm:pt>
    <dgm:pt modelId="{5F10865A-0FDA-4D90-8606-E026E67C03F0}" type="pres">
      <dgm:prSet presAssocID="{F15A00BD-620D-4AD7-97E6-1920AD259FB8}" presName="FourConn_1-2" presStyleLbl="fgAccFollowNode1" presStyleIdx="0" presStyleCnt="3">
        <dgm:presLayoutVars>
          <dgm:bulletEnabled val="1"/>
        </dgm:presLayoutVars>
      </dgm:prSet>
      <dgm:spPr/>
      <dgm:t>
        <a:bodyPr/>
        <a:lstStyle/>
        <a:p>
          <a:endParaRPr lang="es-ES"/>
        </a:p>
      </dgm:t>
    </dgm:pt>
    <dgm:pt modelId="{E20A2B02-95EC-4079-8447-42DEE37A6DFE}" type="pres">
      <dgm:prSet presAssocID="{F15A00BD-620D-4AD7-97E6-1920AD259FB8}" presName="FourConn_2-3" presStyleLbl="fgAccFollowNode1" presStyleIdx="1" presStyleCnt="3">
        <dgm:presLayoutVars>
          <dgm:bulletEnabled val="1"/>
        </dgm:presLayoutVars>
      </dgm:prSet>
      <dgm:spPr/>
      <dgm:t>
        <a:bodyPr/>
        <a:lstStyle/>
        <a:p>
          <a:endParaRPr lang="es-ES"/>
        </a:p>
      </dgm:t>
    </dgm:pt>
    <dgm:pt modelId="{22FF61F8-0A64-4018-8310-AC9E8C6513D4}" type="pres">
      <dgm:prSet presAssocID="{F15A00BD-620D-4AD7-97E6-1920AD259FB8}" presName="FourConn_3-4" presStyleLbl="fgAccFollowNode1" presStyleIdx="2" presStyleCnt="3">
        <dgm:presLayoutVars>
          <dgm:bulletEnabled val="1"/>
        </dgm:presLayoutVars>
      </dgm:prSet>
      <dgm:spPr/>
      <dgm:t>
        <a:bodyPr/>
        <a:lstStyle/>
        <a:p>
          <a:endParaRPr lang="es-ES"/>
        </a:p>
      </dgm:t>
    </dgm:pt>
    <dgm:pt modelId="{CCE006FE-AC9E-45B9-8E42-99A72F804A27}" type="pres">
      <dgm:prSet presAssocID="{F15A00BD-620D-4AD7-97E6-1920AD259FB8}" presName="FourNodes_1_text" presStyleLbl="node1" presStyleIdx="3" presStyleCnt="4">
        <dgm:presLayoutVars>
          <dgm:bulletEnabled val="1"/>
        </dgm:presLayoutVars>
      </dgm:prSet>
      <dgm:spPr/>
      <dgm:t>
        <a:bodyPr/>
        <a:lstStyle/>
        <a:p>
          <a:endParaRPr lang="es-ES"/>
        </a:p>
      </dgm:t>
    </dgm:pt>
    <dgm:pt modelId="{8987F810-1A83-4530-9BA4-7B7665C42171}" type="pres">
      <dgm:prSet presAssocID="{F15A00BD-620D-4AD7-97E6-1920AD259FB8}" presName="FourNodes_2_text" presStyleLbl="node1" presStyleIdx="3" presStyleCnt="4">
        <dgm:presLayoutVars>
          <dgm:bulletEnabled val="1"/>
        </dgm:presLayoutVars>
      </dgm:prSet>
      <dgm:spPr/>
      <dgm:t>
        <a:bodyPr/>
        <a:lstStyle/>
        <a:p>
          <a:endParaRPr lang="es-ES"/>
        </a:p>
      </dgm:t>
    </dgm:pt>
    <dgm:pt modelId="{0337D754-AB05-41D2-9BAA-5E0A47FE1EB9}" type="pres">
      <dgm:prSet presAssocID="{F15A00BD-620D-4AD7-97E6-1920AD259FB8}" presName="FourNodes_3_text" presStyleLbl="node1" presStyleIdx="3" presStyleCnt="4">
        <dgm:presLayoutVars>
          <dgm:bulletEnabled val="1"/>
        </dgm:presLayoutVars>
      </dgm:prSet>
      <dgm:spPr/>
      <dgm:t>
        <a:bodyPr/>
        <a:lstStyle/>
        <a:p>
          <a:endParaRPr lang="es-ES"/>
        </a:p>
      </dgm:t>
    </dgm:pt>
    <dgm:pt modelId="{EF3035A1-B844-4FAF-AF92-4F231192B4B2}" type="pres">
      <dgm:prSet presAssocID="{F15A00BD-620D-4AD7-97E6-1920AD259FB8}" presName="FourNodes_4_text" presStyleLbl="node1" presStyleIdx="3" presStyleCnt="4">
        <dgm:presLayoutVars>
          <dgm:bulletEnabled val="1"/>
        </dgm:presLayoutVars>
      </dgm:prSet>
      <dgm:spPr/>
      <dgm:t>
        <a:bodyPr/>
        <a:lstStyle/>
        <a:p>
          <a:endParaRPr lang="es-ES"/>
        </a:p>
      </dgm:t>
    </dgm:pt>
  </dgm:ptLst>
  <dgm:cxnLst>
    <dgm:cxn modelId="{FCB23881-7FCD-4377-A2CB-56CD5E043991}" srcId="{F15A00BD-620D-4AD7-97E6-1920AD259FB8}" destId="{83A6BE4F-42F6-4CFF-BA94-68324377C276}" srcOrd="3" destOrd="0" parTransId="{635ABBD0-7ED0-47B3-98BC-B3273AAA9EEC}" sibTransId="{0844C86C-B1CD-4482-88DC-169D1FEEA23D}"/>
    <dgm:cxn modelId="{069A18D6-21F2-467B-8924-24052FC4B107}" type="presOf" srcId="{FD50308B-491B-486F-865C-6AFC326FC86D}" destId="{22FF61F8-0A64-4018-8310-AC9E8C6513D4}" srcOrd="0" destOrd="0" presId="urn:microsoft.com/office/officeart/2005/8/layout/vProcess5"/>
    <dgm:cxn modelId="{C9035C44-FF96-4D54-86A8-CD51443797BB}" srcId="{F15A00BD-620D-4AD7-97E6-1920AD259FB8}" destId="{1654259C-0758-4A78-97FC-3FFFE2452661}" srcOrd="1" destOrd="0" parTransId="{579A1525-78C0-4051-BBB2-DF776B9A2025}" sibTransId="{6162E9BF-2B63-4B60-9D3C-3DCA958143F6}"/>
    <dgm:cxn modelId="{84E8D403-2A74-490F-8D7E-9446680AEEB7}" type="presOf" srcId="{05F05131-93D2-4CE9-9816-F3614DF73037}" destId="{56D3D6B3-4A56-480B-BDE0-3832CB526BF5}" srcOrd="0" destOrd="0" presId="urn:microsoft.com/office/officeart/2005/8/layout/vProcess5"/>
    <dgm:cxn modelId="{B8AF6A33-5925-4792-92F9-B76235A65EDF}" srcId="{F15A00BD-620D-4AD7-97E6-1920AD259FB8}" destId="{88E02FBF-13D8-4218-974C-676E9977B2F2}" srcOrd="2" destOrd="0" parTransId="{DD3EAD68-2835-48C7-B934-6475C331D3C3}" sibTransId="{FD50308B-491B-486F-865C-6AFC326FC86D}"/>
    <dgm:cxn modelId="{C5B1E8B8-3DEF-43F6-855C-B1610C451853}" type="presOf" srcId="{F15A00BD-620D-4AD7-97E6-1920AD259FB8}" destId="{1CA35569-DC02-43EF-99A7-AF03A77ACED0}" srcOrd="0" destOrd="0" presId="urn:microsoft.com/office/officeart/2005/8/layout/vProcess5"/>
    <dgm:cxn modelId="{F60DF061-1C50-4360-9B3B-CABF2DF1D022}" type="presOf" srcId="{1654259C-0758-4A78-97FC-3FFFE2452661}" destId="{28220A18-B7A8-4E81-9E00-4DC0C4CFD8AB}" srcOrd="0" destOrd="0" presId="urn:microsoft.com/office/officeart/2005/8/layout/vProcess5"/>
    <dgm:cxn modelId="{87F5F63A-90C0-418A-AFB5-4096C9679CB6}" type="presOf" srcId="{83A6BE4F-42F6-4CFF-BA94-68324377C276}" destId="{FBE63577-9142-48D5-A140-99140621D3C2}" srcOrd="0" destOrd="0" presId="urn:microsoft.com/office/officeart/2005/8/layout/vProcess5"/>
    <dgm:cxn modelId="{FA3DD1B6-425E-4846-ADE4-EF36CD197AF1}" type="presOf" srcId="{88E02FBF-13D8-4218-974C-676E9977B2F2}" destId="{0337D754-AB05-41D2-9BAA-5E0A47FE1EB9}" srcOrd="1" destOrd="0" presId="urn:microsoft.com/office/officeart/2005/8/layout/vProcess5"/>
    <dgm:cxn modelId="{C7D1BC82-5AD3-40C7-AA81-BC37D041EDBD}" type="presOf" srcId="{83A6BE4F-42F6-4CFF-BA94-68324377C276}" destId="{EF3035A1-B844-4FAF-AF92-4F231192B4B2}" srcOrd="1" destOrd="0" presId="urn:microsoft.com/office/officeart/2005/8/layout/vProcess5"/>
    <dgm:cxn modelId="{286549DD-2499-4C12-9834-A4FF413F33A7}" type="presOf" srcId="{DAD5042A-FF58-4D02-8CC6-78A9D55FA435}" destId="{5F10865A-0FDA-4D90-8606-E026E67C03F0}" srcOrd="0" destOrd="0" presId="urn:microsoft.com/office/officeart/2005/8/layout/vProcess5"/>
    <dgm:cxn modelId="{8CDAF906-3241-405B-8831-42E82F6EFF1B}" type="presOf" srcId="{88E02FBF-13D8-4218-974C-676E9977B2F2}" destId="{5B5BC025-7C7A-482B-8BA6-2AE3372FDF05}" srcOrd="0" destOrd="0" presId="urn:microsoft.com/office/officeart/2005/8/layout/vProcess5"/>
    <dgm:cxn modelId="{FE5F6C61-E76B-4B7E-A6D4-AE1B42D7B461}" type="presOf" srcId="{1654259C-0758-4A78-97FC-3FFFE2452661}" destId="{8987F810-1A83-4530-9BA4-7B7665C42171}" srcOrd="1" destOrd="0" presId="urn:microsoft.com/office/officeart/2005/8/layout/vProcess5"/>
    <dgm:cxn modelId="{72FB1EB1-A3B5-4BD2-940B-8B37F01546E1}" type="presOf" srcId="{6162E9BF-2B63-4B60-9D3C-3DCA958143F6}" destId="{E20A2B02-95EC-4079-8447-42DEE37A6DFE}" srcOrd="0" destOrd="0" presId="urn:microsoft.com/office/officeart/2005/8/layout/vProcess5"/>
    <dgm:cxn modelId="{E0DAF0C1-3647-479B-84FB-46F53DE4EF8E}" type="presOf" srcId="{05F05131-93D2-4CE9-9816-F3614DF73037}" destId="{CCE006FE-AC9E-45B9-8E42-99A72F804A27}" srcOrd="1" destOrd="0" presId="urn:microsoft.com/office/officeart/2005/8/layout/vProcess5"/>
    <dgm:cxn modelId="{0D021AE8-735A-4775-8480-34B3CD66F7A0}" srcId="{F15A00BD-620D-4AD7-97E6-1920AD259FB8}" destId="{05F05131-93D2-4CE9-9816-F3614DF73037}" srcOrd="0" destOrd="0" parTransId="{8773A01B-DC67-44CB-A09E-7E3E1D5EAB4E}" sibTransId="{DAD5042A-FF58-4D02-8CC6-78A9D55FA435}"/>
    <dgm:cxn modelId="{3CDA1FB4-171E-4593-8857-1641F9E337BD}" type="presParOf" srcId="{1CA35569-DC02-43EF-99A7-AF03A77ACED0}" destId="{12E79F69-EF74-4203-BF8A-C338A35BD667}" srcOrd="0" destOrd="0" presId="urn:microsoft.com/office/officeart/2005/8/layout/vProcess5"/>
    <dgm:cxn modelId="{BB71433F-E77A-49C2-B1A8-C89CD79A14B9}" type="presParOf" srcId="{1CA35569-DC02-43EF-99A7-AF03A77ACED0}" destId="{56D3D6B3-4A56-480B-BDE0-3832CB526BF5}" srcOrd="1" destOrd="0" presId="urn:microsoft.com/office/officeart/2005/8/layout/vProcess5"/>
    <dgm:cxn modelId="{3B26132A-95B7-4BEB-BEEB-42E364869736}" type="presParOf" srcId="{1CA35569-DC02-43EF-99A7-AF03A77ACED0}" destId="{28220A18-B7A8-4E81-9E00-4DC0C4CFD8AB}" srcOrd="2" destOrd="0" presId="urn:microsoft.com/office/officeart/2005/8/layout/vProcess5"/>
    <dgm:cxn modelId="{35CE96C1-D933-49F4-8CF2-EF8B17912FD1}" type="presParOf" srcId="{1CA35569-DC02-43EF-99A7-AF03A77ACED0}" destId="{5B5BC025-7C7A-482B-8BA6-2AE3372FDF05}" srcOrd="3" destOrd="0" presId="urn:microsoft.com/office/officeart/2005/8/layout/vProcess5"/>
    <dgm:cxn modelId="{8BB64194-DC2B-49F5-8171-68E1F1DBECDD}" type="presParOf" srcId="{1CA35569-DC02-43EF-99A7-AF03A77ACED0}" destId="{FBE63577-9142-48D5-A140-99140621D3C2}" srcOrd="4" destOrd="0" presId="urn:microsoft.com/office/officeart/2005/8/layout/vProcess5"/>
    <dgm:cxn modelId="{2DDF312F-52EE-4EC7-B9A5-6FFBE3BCDE1C}" type="presParOf" srcId="{1CA35569-DC02-43EF-99A7-AF03A77ACED0}" destId="{5F10865A-0FDA-4D90-8606-E026E67C03F0}" srcOrd="5" destOrd="0" presId="urn:microsoft.com/office/officeart/2005/8/layout/vProcess5"/>
    <dgm:cxn modelId="{50305872-9265-4561-8B0F-16F0CA5134C6}" type="presParOf" srcId="{1CA35569-DC02-43EF-99A7-AF03A77ACED0}" destId="{E20A2B02-95EC-4079-8447-42DEE37A6DFE}" srcOrd="6" destOrd="0" presId="urn:microsoft.com/office/officeart/2005/8/layout/vProcess5"/>
    <dgm:cxn modelId="{DBF0DA76-3CEA-4256-BC98-CE4790E047B1}" type="presParOf" srcId="{1CA35569-DC02-43EF-99A7-AF03A77ACED0}" destId="{22FF61F8-0A64-4018-8310-AC9E8C6513D4}" srcOrd="7" destOrd="0" presId="urn:microsoft.com/office/officeart/2005/8/layout/vProcess5"/>
    <dgm:cxn modelId="{1A8C010A-3EE3-4746-AA18-61AF203D666D}" type="presParOf" srcId="{1CA35569-DC02-43EF-99A7-AF03A77ACED0}" destId="{CCE006FE-AC9E-45B9-8E42-99A72F804A27}" srcOrd="8" destOrd="0" presId="urn:microsoft.com/office/officeart/2005/8/layout/vProcess5"/>
    <dgm:cxn modelId="{EB578D52-073C-40B2-9FF4-7A6466D6E0E5}" type="presParOf" srcId="{1CA35569-DC02-43EF-99A7-AF03A77ACED0}" destId="{8987F810-1A83-4530-9BA4-7B7665C42171}" srcOrd="9" destOrd="0" presId="urn:microsoft.com/office/officeart/2005/8/layout/vProcess5"/>
    <dgm:cxn modelId="{403EB8C9-F0B7-4494-9880-E8A0382FA8C0}" type="presParOf" srcId="{1CA35569-DC02-43EF-99A7-AF03A77ACED0}" destId="{0337D754-AB05-41D2-9BAA-5E0A47FE1EB9}" srcOrd="10" destOrd="0" presId="urn:microsoft.com/office/officeart/2005/8/layout/vProcess5"/>
    <dgm:cxn modelId="{09421581-5F64-4701-8AC4-8F1EB45F2AF7}" type="presParOf" srcId="{1CA35569-DC02-43EF-99A7-AF03A77ACED0}" destId="{EF3035A1-B844-4FAF-AF92-4F231192B4B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6A5EF7-393C-494F-A2AF-77D7AEE9EB0F}" type="doc">
      <dgm:prSet loTypeId="urn:microsoft.com/office/officeart/2009/layout/ReverseList" loCatId="relationship" qsTypeId="urn:microsoft.com/office/officeart/2005/8/quickstyle/3d1" qsCatId="3D" csTypeId="urn:microsoft.com/office/officeart/2005/8/colors/accent2_1" csCatId="accent2" phldr="1"/>
      <dgm:spPr/>
      <dgm:t>
        <a:bodyPr/>
        <a:lstStyle/>
        <a:p>
          <a:endParaRPr lang="es-ES"/>
        </a:p>
      </dgm:t>
    </dgm:pt>
    <dgm:pt modelId="{A3D77526-8C69-4ACC-8D56-7902095E1642}">
      <dgm:prSet phldrT="[Texto]"/>
      <dgm:spPr/>
      <dgm:t>
        <a:bodyPr/>
        <a:lstStyle/>
        <a:p>
          <a:r>
            <a:rPr lang="es-ES" dirty="0" smtClean="0"/>
            <a:t>7.4. Uso de los formatos oficiales de certificación.- La Autoridad Educativa Local, diseña y reproduce los formatos de certificación de estudios y los distribuye anualmente a las áreas de control escolar, con base en la estadística que ésta le proporciona.</a:t>
          </a:r>
          <a:endParaRPr lang="es-ES" dirty="0"/>
        </a:p>
      </dgm:t>
    </dgm:pt>
    <dgm:pt modelId="{2D9B5290-038D-4775-9ACD-EE639F16DAA3}" type="parTrans" cxnId="{3F33C685-545E-4374-A7EE-3D33C80851EA}">
      <dgm:prSet/>
      <dgm:spPr/>
      <dgm:t>
        <a:bodyPr/>
        <a:lstStyle/>
        <a:p>
          <a:endParaRPr lang="es-ES"/>
        </a:p>
      </dgm:t>
    </dgm:pt>
    <dgm:pt modelId="{72AB381D-19BA-48C4-8498-26E08ED2AAC2}" type="sibTrans" cxnId="{3F33C685-545E-4374-A7EE-3D33C80851EA}">
      <dgm:prSet/>
      <dgm:spPr/>
      <dgm:t>
        <a:bodyPr/>
        <a:lstStyle/>
        <a:p>
          <a:endParaRPr lang="es-ES"/>
        </a:p>
      </dgm:t>
    </dgm:pt>
    <dgm:pt modelId="{0A81A00A-87E6-476A-84E1-3C125E4D2C06}">
      <dgm:prSet/>
      <dgm:spPr/>
      <dgm:t>
        <a:bodyPr/>
        <a:lstStyle/>
        <a:p>
          <a:r>
            <a:rPr lang="es-ES" dirty="0" smtClean="0"/>
            <a:t>El Área de Control Escolar deberá entregar los formatos de certificación de estudios a las instituciones educativas, para lo cual deberá relacionarlos de manera consecutiva en el Libro de Control de Folios.</a:t>
          </a:r>
          <a:endParaRPr lang="es-ES" dirty="0"/>
        </a:p>
      </dgm:t>
    </dgm:pt>
    <dgm:pt modelId="{91CC38C5-7F0D-416B-B9E5-B7A478DE855D}" type="parTrans" cxnId="{EA8D9DC0-16AC-4C6E-859E-FF71D015632A}">
      <dgm:prSet/>
      <dgm:spPr/>
      <dgm:t>
        <a:bodyPr/>
        <a:lstStyle/>
        <a:p>
          <a:endParaRPr lang="es-ES"/>
        </a:p>
      </dgm:t>
    </dgm:pt>
    <dgm:pt modelId="{68D9FE89-5F72-4CF8-A8AC-FD690EB59DC4}" type="sibTrans" cxnId="{EA8D9DC0-16AC-4C6E-859E-FF71D015632A}">
      <dgm:prSet/>
      <dgm:spPr/>
      <dgm:t>
        <a:bodyPr/>
        <a:lstStyle/>
        <a:p>
          <a:endParaRPr lang="es-ES"/>
        </a:p>
      </dgm:t>
    </dgm:pt>
    <dgm:pt modelId="{BD8D6027-2F75-4881-9249-BF28EEAAC79B}" type="pres">
      <dgm:prSet presAssocID="{CF6A5EF7-393C-494F-A2AF-77D7AEE9EB0F}" presName="Name0" presStyleCnt="0">
        <dgm:presLayoutVars>
          <dgm:chMax val="2"/>
          <dgm:chPref val="2"/>
          <dgm:animLvl val="lvl"/>
        </dgm:presLayoutVars>
      </dgm:prSet>
      <dgm:spPr/>
      <dgm:t>
        <a:bodyPr/>
        <a:lstStyle/>
        <a:p>
          <a:endParaRPr lang="es-ES"/>
        </a:p>
      </dgm:t>
    </dgm:pt>
    <dgm:pt modelId="{D4762EF8-336F-47D2-9E38-DB86DB52F848}" type="pres">
      <dgm:prSet presAssocID="{CF6A5EF7-393C-494F-A2AF-77D7AEE9EB0F}" presName="LeftText" presStyleLbl="revTx" presStyleIdx="0" presStyleCnt="0">
        <dgm:presLayoutVars>
          <dgm:bulletEnabled val="1"/>
        </dgm:presLayoutVars>
      </dgm:prSet>
      <dgm:spPr/>
      <dgm:t>
        <a:bodyPr/>
        <a:lstStyle/>
        <a:p>
          <a:endParaRPr lang="es-ES"/>
        </a:p>
      </dgm:t>
    </dgm:pt>
    <dgm:pt modelId="{5B94B5AC-49C6-4585-83DB-335266242809}" type="pres">
      <dgm:prSet presAssocID="{CF6A5EF7-393C-494F-A2AF-77D7AEE9EB0F}" presName="LeftNode" presStyleLbl="bgImgPlace1" presStyleIdx="0" presStyleCnt="2">
        <dgm:presLayoutVars>
          <dgm:chMax val="2"/>
          <dgm:chPref val="2"/>
        </dgm:presLayoutVars>
      </dgm:prSet>
      <dgm:spPr/>
      <dgm:t>
        <a:bodyPr/>
        <a:lstStyle/>
        <a:p>
          <a:endParaRPr lang="es-ES"/>
        </a:p>
      </dgm:t>
    </dgm:pt>
    <dgm:pt modelId="{152ACAF8-91EF-4807-AAC4-080AC866946F}" type="pres">
      <dgm:prSet presAssocID="{CF6A5EF7-393C-494F-A2AF-77D7AEE9EB0F}" presName="RightText" presStyleLbl="revTx" presStyleIdx="0" presStyleCnt="0">
        <dgm:presLayoutVars>
          <dgm:bulletEnabled val="1"/>
        </dgm:presLayoutVars>
      </dgm:prSet>
      <dgm:spPr/>
      <dgm:t>
        <a:bodyPr/>
        <a:lstStyle/>
        <a:p>
          <a:endParaRPr lang="es-ES"/>
        </a:p>
      </dgm:t>
    </dgm:pt>
    <dgm:pt modelId="{B1D4734E-E052-42B2-A680-E4FC1751749A}" type="pres">
      <dgm:prSet presAssocID="{CF6A5EF7-393C-494F-A2AF-77D7AEE9EB0F}" presName="RightNode" presStyleLbl="bgImgPlace1" presStyleIdx="1" presStyleCnt="2">
        <dgm:presLayoutVars>
          <dgm:chMax val="0"/>
          <dgm:chPref val="0"/>
        </dgm:presLayoutVars>
      </dgm:prSet>
      <dgm:spPr/>
      <dgm:t>
        <a:bodyPr/>
        <a:lstStyle/>
        <a:p>
          <a:endParaRPr lang="es-ES"/>
        </a:p>
      </dgm:t>
    </dgm:pt>
    <dgm:pt modelId="{F583106E-B3D6-4390-A0A9-CB4F063358AA}" type="pres">
      <dgm:prSet presAssocID="{CF6A5EF7-393C-494F-A2AF-77D7AEE9EB0F}" presName="TopArrow" presStyleLbl="node1" presStyleIdx="0" presStyleCnt="2"/>
      <dgm:spPr/>
    </dgm:pt>
    <dgm:pt modelId="{51A0877C-D7A1-4FC1-B83E-C5EB2C54047E}" type="pres">
      <dgm:prSet presAssocID="{CF6A5EF7-393C-494F-A2AF-77D7AEE9EB0F}" presName="BottomArrow" presStyleLbl="node1" presStyleIdx="1" presStyleCnt="2"/>
      <dgm:spPr/>
    </dgm:pt>
  </dgm:ptLst>
  <dgm:cxnLst>
    <dgm:cxn modelId="{13AC3ADF-3845-4514-AC53-220C1366F30F}" type="presOf" srcId="{A3D77526-8C69-4ACC-8D56-7902095E1642}" destId="{D4762EF8-336F-47D2-9E38-DB86DB52F848}" srcOrd="0" destOrd="0" presId="urn:microsoft.com/office/officeart/2009/layout/ReverseList"/>
    <dgm:cxn modelId="{73097FAC-9C5A-4D06-8F20-A715A97C8016}" type="presOf" srcId="{0A81A00A-87E6-476A-84E1-3C125E4D2C06}" destId="{152ACAF8-91EF-4807-AAC4-080AC866946F}" srcOrd="0" destOrd="0" presId="urn:microsoft.com/office/officeart/2009/layout/ReverseList"/>
    <dgm:cxn modelId="{EA8D9DC0-16AC-4C6E-859E-FF71D015632A}" srcId="{CF6A5EF7-393C-494F-A2AF-77D7AEE9EB0F}" destId="{0A81A00A-87E6-476A-84E1-3C125E4D2C06}" srcOrd="1" destOrd="0" parTransId="{91CC38C5-7F0D-416B-B9E5-B7A478DE855D}" sibTransId="{68D9FE89-5F72-4CF8-A8AC-FD690EB59DC4}"/>
    <dgm:cxn modelId="{16A5B564-C5C8-478C-AD24-0711474626BE}" type="presOf" srcId="{A3D77526-8C69-4ACC-8D56-7902095E1642}" destId="{5B94B5AC-49C6-4585-83DB-335266242809}" srcOrd="1" destOrd="0" presId="urn:microsoft.com/office/officeart/2009/layout/ReverseList"/>
    <dgm:cxn modelId="{84D61FBF-9D4C-4F71-B8BA-0BE8A01B5816}" type="presOf" srcId="{CF6A5EF7-393C-494F-A2AF-77D7AEE9EB0F}" destId="{BD8D6027-2F75-4881-9249-BF28EEAAC79B}" srcOrd="0" destOrd="0" presId="urn:microsoft.com/office/officeart/2009/layout/ReverseList"/>
    <dgm:cxn modelId="{8CB8AE87-9A2C-4A4F-9081-08AC96FC5690}" type="presOf" srcId="{0A81A00A-87E6-476A-84E1-3C125E4D2C06}" destId="{B1D4734E-E052-42B2-A680-E4FC1751749A}" srcOrd="1" destOrd="0" presId="urn:microsoft.com/office/officeart/2009/layout/ReverseList"/>
    <dgm:cxn modelId="{3F33C685-545E-4374-A7EE-3D33C80851EA}" srcId="{CF6A5EF7-393C-494F-A2AF-77D7AEE9EB0F}" destId="{A3D77526-8C69-4ACC-8D56-7902095E1642}" srcOrd="0" destOrd="0" parTransId="{2D9B5290-038D-4775-9ACD-EE639F16DAA3}" sibTransId="{72AB381D-19BA-48C4-8498-26E08ED2AAC2}"/>
    <dgm:cxn modelId="{68FC42EB-047B-4BF0-8483-F03461F83134}" type="presParOf" srcId="{BD8D6027-2F75-4881-9249-BF28EEAAC79B}" destId="{D4762EF8-336F-47D2-9E38-DB86DB52F848}" srcOrd="0" destOrd="0" presId="urn:microsoft.com/office/officeart/2009/layout/ReverseList"/>
    <dgm:cxn modelId="{72BC6621-8C3F-4553-A68B-FC158CDE40A3}" type="presParOf" srcId="{BD8D6027-2F75-4881-9249-BF28EEAAC79B}" destId="{5B94B5AC-49C6-4585-83DB-335266242809}" srcOrd="1" destOrd="0" presId="urn:microsoft.com/office/officeart/2009/layout/ReverseList"/>
    <dgm:cxn modelId="{AFE1F84E-1C39-4F52-931F-5B2F4EC40953}" type="presParOf" srcId="{BD8D6027-2F75-4881-9249-BF28EEAAC79B}" destId="{152ACAF8-91EF-4807-AAC4-080AC866946F}" srcOrd="2" destOrd="0" presId="urn:microsoft.com/office/officeart/2009/layout/ReverseList"/>
    <dgm:cxn modelId="{841DE799-E793-4D0C-8923-AB4A013F962A}" type="presParOf" srcId="{BD8D6027-2F75-4881-9249-BF28EEAAC79B}" destId="{B1D4734E-E052-42B2-A680-E4FC1751749A}" srcOrd="3" destOrd="0" presId="urn:microsoft.com/office/officeart/2009/layout/ReverseList"/>
    <dgm:cxn modelId="{8637179E-DB36-4FDE-941E-67106CE56E23}" type="presParOf" srcId="{BD8D6027-2F75-4881-9249-BF28EEAAC79B}" destId="{F583106E-B3D6-4390-A0A9-CB4F063358AA}" srcOrd="4" destOrd="0" presId="urn:microsoft.com/office/officeart/2009/layout/ReverseList"/>
    <dgm:cxn modelId="{6AC9E56B-CF38-4770-BB8F-BDEA142313AB}" type="presParOf" srcId="{BD8D6027-2F75-4881-9249-BF28EEAAC79B}" destId="{51A0877C-D7A1-4FC1-B83E-C5EB2C54047E}"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D4D682-817F-4062-8753-17A6B67931A6}" type="doc">
      <dgm:prSet loTypeId="urn:microsoft.com/office/officeart/2005/8/layout/StepDownProcess" loCatId="process" qsTypeId="urn:microsoft.com/office/officeart/2005/8/quickstyle/simple2" qsCatId="simple" csTypeId="urn:microsoft.com/office/officeart/2005/8/colors/accent2_5" csCatId="accent2" phldr="1"/>
      <dgm:spPr/>
      <dgm:t>
        <a:bodyPr/>
        <a:lstStyle/>
        <a:p>
          <a:endParaRPr lang="es-ES"/>
        </a:p>
      </dgm:t>
    </dgm:pt>
    <dgm:pt modelId="{79CD5ABF-8316-4081-8D92-6C43FECFDD19}">
      <dgm:prSet phldrT="[Texto]"/>
      <dgm:spPr/>
      <dgm:t>
        <a:bodyPr/>
        <a:lstStyle/>
        <a:p>
          <a:pPr algn="l"/>
          <a:r>
            <a:rPr lang="es-ES" dirty="0" smtClean="0"/>
            <a:t>7.5. De la expedición de los documentos de certificación.- Los certificados de terminación de estudios y certificaciones de estudios serán expedidos y firmados por la autoridad máxima con que cuente la institución y deberán ser validados previamente por el Área de Control Escolar.</a:t>
          </a:r>
          <a:endParaRPr lang="es-ES" dirty="0"/>
        </a:p>
      </dgm:t>
    </dgm:pt>
    <dgm:pt modelId="{F1E1A5BE-9DB6-430C-941C-CB3CB1AC9A3E}" type="parTrans" cxnId="{76E304F1-3F5C-4292-AA77-381148416DF8}">
      <dgm:prSet/>
      <dgm:spPr/>
      <dgm:t>
        <a:bodyPr/>
        <a:lstStyle/>
        <a:p>
          <a:endParaRPr lang="es-ES"/>
        </a:p>
      </dgm:t>
    </dgm:pt>
    <dgm:pt modelId="{EF0AA4A7-DBDF-42A1-BDB7-4B2C1B2BCC72}" type="sibTrans" cxnId="{76E304F1-3F5C-4292-AA77-381148416DF8}">
      <dgm:prSet/>
      <dgm:spPr/>
      <dgm:t>
        <a:bodyPr/>
        <a:lstStyle/>
        <a:p>
          <a:endParaRPr lang="es-ES"/>
        </a:p>
      </dgm:t>
    </dgm:pt>
    <dgm:pt modelId="{2B4A4D9D-14A8-437A-A5C5-AEBD168771A8}">
      <dgm:prSet/>
      <dgm:spPr/>
      <dgm:t>
        <a:bodyPr/>
        <a:lstStyle/>
        <a:p>
          <a:pPr algn="l"/>
          <a:r>
            <a:rPr lang="es-ES" dirty="0" smtClean="0"/>
            <a:t>a) Los certificados de terminación de estudios y las certificaciones de estudios se expedirán en la escuela donde el estudiante realizó y acreditó el último semestre.</a:t>
          </a:r>
        </a:p>
      </dgm:t>
    </dgm:pt>
    <dgm:pt modelId="{5E3490AC-98E0-4BA2-9A8B-5326C1C8F222}" type="parTrans" cxnId="{BA021361-7231-4721-A3BE-80E39535A5F6}">
      <dgm:prSet/>
      <dgm:spPr/>
      <dgm:t>
        <a:bodyPr/>
        <a:lstStyle/>
        <a:p>
          <a:endParaRPr lang="es-ES"/>
        </a:p>
      </dgm:t>
    </dgm:pt>
    <dgm:pt modelId="{1B74F9CF-9BAD-47E9-8CA5-87AE3C008DF1}" type="sibTrans" cxnId="{BA021361-7231-4721-A3BE-80E39535A5F6}">
      <dgm:prSet/>
      <dgm:spPr/>
      <dgm:t>
        <a:bodyPr/>
        <a:lstStyle/>
        <a:p>
          <a:endParaRPr lang="es-ES"/>
        </a:p>
      </dgm:t>
    </dgm:pt>
    <dgm:pt modelId="{06BE0ED5-5537-4D14-ACE1-D3F1B7D7D534}">
      <dgm:prSet/>
      <dgm:spPr/>
      <dgm:t>
        <a:bodyPr/>
        <a:lstStyle/>
        <a:p>
          <a:pPr algn="l"/>
          <a:r>
            <a:rPr lang="es-ES" dirty="0" smtClean="0"/>
            <a:t>b) En el supuesto de que la autoridad máxima con que cuente la institución no pueda firmar los certificados de terminación de estudios, se procederá a recabar el nombre, cargo y firma de la autoridad inmediata superior, como responsable de la expedición de los documentos oficiales de certificación</a:t>
          </a:r>
        </a:p>
      </dgm:t>
    </dgm:pt>
    <dgm:pt modelId="{095A70A1-8086-4100-AA3D-43D6FDF7D154}" type="parTrans" cxnId="{3F306330-79EC-4D1C-88DD-AF762A69EBFF}">
      <dgm:prSet/>
      <dgm:spPr/>
      <dgm:t>
        <a:bodyPr/>
        <a:lstStyle/>
        <a:p>
          <a:endParaRPr lang="es-ES"/>
        </a:p>
      </dgm:t>
    </dgm:pt>
    <dgm:pt modelId="{DED29D23-0654-4A5F-884B-7BEBB719D738}" type="sibTrans" cxnId="{3F306330-79EC-4D1C-88DD-AF762A69EBFF}">
      <dgm:prSet/>
      <dgm:spPr/>
      <dgm:t>
        <a:bodyPr/>
        <a:lstStyle/>
        <a:p>
          <a:endParaRPr lang="es-ES"/>
        </a:p>
      </dgm:t>
    </dgm:pt>
    <dgm:pt modelId="{20B76195-BFAE-4C9B-846D-4C784B3CE593}" type="pres">
      <dgm:prSet presAssocID="{C6D4D682-817F-4062-8753-17A6B67931A6}" presName="rootnode" presStyleCnt="0">
        <dgm:presLayoutVars>
          <dgm:chMax/>
          <dgm:chPref/>
          <dgm:dir/>
          <dgm:animLvl val="lvl"/>
        </dgm:presLayoutVars>
      </dgm:prSet>
      <dgm:spPr/>
      <dgm:t>
        <a:bodyPr/>
        <a:lstStyle/>
        <a:p>
          <a:endParaRPr lang="es-ES"/>
        </a:p>
      </dgm:t>
    </dgm:pt>
    <dgm:pt modelId="{98F81138-0BDA-441D-ACB4-EC69F44CD0E4}" type="pres">
      <dgm:prSet presAssocID="{79CD5ABF-8316-4081-8D92-6C43FECFDD19}" presName="composite" presStyleCnt="0"/>
      <dgm:spPr/>
    </dgm:pt>
    <dgm:pt modelId="{56EC3F9D-2AF9-40F6-BB1F-BEA704198620}" type="pres">
      <dgm:prSet presAssocID="{79CD5ABF-8316-4081-8D92-6C43FECFDD19}" presName="bentUpArrow1" presStyleLbl="alignImgPlace1" presStyleIdx="0" presStyleCnt="2"/>
      <dgm:spPr/>
    </dgm:pt>
    <dgm:pt modelId="{50EF4A0F-B754-48EE-B707-CD56EABBFD30}" type="pres">
      <dgm:prSet presAssocID="{79CD5ABF-8316-4081-8D92-6C43FECFDD19}" presName="ParentText" presStyleLbl="node1" presStyleIdx="0" presStyleCnt="3">
        <dgm:presLayoutVars>
          <dgm:chMax val="1"/>
          <dgm:chPref val="1"/>
          <dgm:bulletEnabled val="1"/>
        </dgm:presLayoutVars>
      </dgm:prSet>
      <dgm:spPr/>
      <dgm:t>
        <a:bodyPr/>
        <a:lstStyle/>
        <a:p>
          <a:endParaRPr lang="es-ES"/>
        </a:p>
      </dgm:t>
    </dgm:pt>
    <dgm:pt modelId="{A641614E-793E-4EFA-972E-BF2F33D2B8C1}" type="pres">
      <dgm:prSet presAssocID="{79CD5ABF-8316-4081-8D92-6C43FECFDD19}" presName="ChildText" presStyleLbl="revTx" presStyleIdx="0" presStyleCnt="2">
        <dgm:presLayoutVars>
          <dgm:chMax val="0"/>
          <dgm:chPref val="0"/>
          <dgm:bulletEnabled val="1"/>
        </dgm:presLayoutVars>
      </dgm:prSet>
      <dgm:spPr/>
    </dgm:pt>
    <dgm:pt modelId="{D387CFDE-E267-47C4-9F3F-DAAE22EA850E}" type="pres">
      <dgm:prSet presAssocID="{EF0AA4A7-DBDF-42A1-BDB7-4B2C1B2BCC72}" presName="sibTrans" presStyleCnt="0"/>
      <dgm:spPr/>
    </dgm:pt>
    <dgm:pt modelId="{7A939ADD-6D94-4A7A-ADC4-4AB68141A3F0}" type="pres">
      <dgm:prSet presAssocID="{2B4A4D9D-14A8-437A-A5C5-AEBD168771A8}" presName="composite" presStyleCnt="0"/>
      <dgm:spPr/>
    </dgm:pt>
    <dgm:pt modelId="{B036358A-E5EF-42A6-A2F4-9E79D2D7EAAE}" type="pres">
      <dgm:prSet presAssocID="{2B4A4D9D-14A8-437A-A5C5-AEBD168771A8}" presName="bentUpArrow1" presStyleLbl="alignImgPlace1" presStyleIdx="1" presStyleCnt="2"/>
      <dgm:spPr/>
    </dgm:pt>
    <dgm:pt modelId="{0B49EF7D-E22E-4B4A-BFE5-3D9B9442D5CF}" type="pres">
      <dgm:prSet presAssocID="{2B4A4D9D-14A8-437A-A5C5-AEBD168771A8}" presName="ParentText" presStyleLbl="node1" presStyleIdx="1" presStyleCnt="3">
        <dgm:presLayoutVars>
          <dgm:chMax val="1"/>
          <dgm:chPref val="1"/>
          <dgm:bulletEnabled val="1"/>
        </dgm:presLayoutVars>
      </dgm:prSet>
      <dgm:spPr/>
      <dgm:t>
        <a:bodyPr/>
        <a:lstStyle/>
        <a:p>
          <a:endParaRPr lang="es-ES"/>
        </a:p>
      </dgm:t>
    </dgm:pt>
    <dgm:pt modelId="{68B18B06-E506-4191-B334-E4DBC8FA63AD}" type="pres">
      <dgm:prSet presAssocID="{2B4A4D9D-14A8-437A-A5C5-AEBD168771A8}" presName="ChildText" presStyleLbl="revTx" presStyleIdx="1" presStyleCnt="2">
        <dgm:presLayoutVars>
          <dgm:chMax val="0"/>
          <dgm:chPref val="0"/>
          <dgm:bulletEnabled val="1"/>
        </dgm:presLayoutVars>
      </dgm:prSet>
      <dgm:spPr/>
    </dgm:pt>
    <dgm:pt modelId="{EF5FFA01-536B-45D5-9659-52DEB99499C9}" type="pres">
      <dgm:prSet presAssocID="{1B74F9CF-9BAD-47E9-8CA5-87AE3C008DF1}" presName="sibTrans" presStyleCnt="0"/>
      <dgm:spPr/>
    </dgm:pt>
    <dgm:pt modelId="{2BC3D62C-7075-4DCB-A447-D5DCE3E55748}" type="pres">
      <dgm:prSet presAssocID="{06BE0ED5-5537-4D14-ACE1-D3F1B7D7D534}" presName="composite" presStyleCnt="0"/>
      <dgm:spPr/>
    </dgm:pt>
    <dgm:pt modelId="{D8908449-9FB9-441A-9688-0E87659D0518}" type="pres">
      <dgm:prSet presAssocID="{06BE0ED5-5537-4D14-ACE1-D3F1B7D7D534}" presName="ParentText" presStyleLbl="node1" presStyleIdx="2" presStyleCnt="3">
        <dgm:presLayoutVars>
          <dgm:chMax val="1"/>
          <dgm:chPref val="1"/>
          <dgm:bulletEnabled val="1"/>
        </dgm:presLayoutVars>
      </dgm:prSet>
      <dgm:spPr/>
      <dgm:t>
        <a:bodyPr/>
        <a:lstStyle/>
        <a:p>
          <a:endParaRPr lang="es-ES"/>
        </a:p>
      </dgm:t>
    </dgm:pt>
  </dgm:ptLst>
  <dgm:cxnLst>
    <dgm:cxn modelId="{8197898F-8D37-4CE5-BFB2-1BD9779DFE6C}" type="presOf" srcId="{2B4A4D9D-14A8-437A-A5C5-AEBD168771A8}" destId="{0B49EF7D-E22E-4B4A-BFE5-3D9B9442D5CF}" srcOrd="0" destOrd="0" presId="urn:microsoft.com/office/officeart/2005/8/layout/StepDownProcess"/>
    <dgm:cxn modelId="{3F306330-79EC-4D1C-88DD-AF762A69EBFF}" srcId="{C6D4D682-817F-4062-8753-17A6B67931A6}" destId="{06BE0ED5-5537-4D14-ACE1-D3F1B7D7D534}" srcOrd="2" destOrd="0" parTransId="{095A70A1-8086-4100-AA3D-43D6FDF7D154}" sibTransId="{DED29D23-0654-4A5F-884B-7BEBB719D738}"/>
    <dgm:cxn modelId="{8796CB2A-494C-47C9-828B-3613624A3FC9}" type="presOf" srcId="{06BE0ED5-5537-4D14-ACE1-D3F1B7D7D534}" destId="{D8908449-9FB9-441A-9688-0E87659D0518}" srcOrd="0" destOrd="0" presId="urn:microsoft.com/office/officeart/2005/8/layout/StepDownProcess"/>
    <dgm:cxn modelId="{E3ED7480-2BE0-48D9-B40E-555CD28E3C18}" type="presOf" srcId="{C6D4D682-817F-4062-8753-17A6B67931A6}" destId="{20B76195-BFAE-4C9B-846D-4C784B3CE593}" srcOrd="0" destOrd="0" presId="urn:microsoft.com/office/officeart/2005/8/layout/StepDownProcess"/>
    <dgm:cxn modelId="{76E304F1-3F5C-4292-AA77-381148416DF8}" srcId="{C6D4D682-817F-4062-8753-17A6B67931A6}" destId="{79CD5ABF-8316-4081-8D92-6C43FECFDD19}" srcOrd="0" destOrd="0" parTransId="{F1E1A5BE-9DB6-430C-941C-CB3CB1AC9A3E}" sibTransId="{EF0AA4A7-DBDF-42A1-BDB7-4B2C1B2BCC72}"/>
    <dgm:cxn modelId="{904CCE33-1369-41C4-8A37-29EC341853D2}" type="presOf" srcId="{79CD5ABF-8316-4081-8D92-6C43FECFDD19}" destId="{50EF4A0F-B754-48EE-B707-CD56EABBFD30}" srcOrd="0" destOrd="0" presId="urn:microsoft.com/office/officeart/2005/8/layout/StepDownProcess"/>
    <dgm:cxn modelId="{BA021361-7231-4721-A3BE-80E39535A5F6}" srcId="{C6D4D682-817F-4062-8753-17A6B67931A6}" destId="{2B4A4D9D-14A8-437A-A5C5-AEBD168771A8}" srcOrd="1" destOrd="0" parTransId="{5E3490AC-98E0-4BA2-9A8B-5326C1C8F222}" sibTransId="{1B74F9CF-9BAD-47E9-8CA5-87AE3C008DF1}"/>
    <dgm:cxn modelId="{11B71219-CDB4-4CB5-8BE7-B28A9E3A22EF}" type="presParOf" srcId="{20B76195-BFAE-4C9B-846D-4C784B3CE593}" destId="{98F81138-0BDA-441D-ACB4-EC69F44CD0E4}" srcOrd="0" destOrd="0" presId="urn:microsoft.com/office/officeart/2005/8/layout/StepDownProcess"/>
    <dgm:cxn modelId="{BF8BFA4A-3653-4839-BE1A-7199A3CC3B2B}" type="presParOf" srcId="{98F81138-0BDA-441D-ACB4-EC69F44CD0E4}" destId="{56EC3F9D-2AF9-40F6-BB1F-BEA704198620}" srcOrd="0" destOrd="0" presId="urn:microsoft.com/office/officeart/2005/8/layout/StepDownProcess"/>
    <dgm:cxn modelId="{35911BA0-7B75-4CBD-841D-CF7743F6E603}" type="presParOf" srcId="{98F81138-0BDA-441D-ACB4-EC69F44CD0E4}" destId="{50EF4A0F-B754-48EE-B707-CD56EABBFD30}" srcOrd="1" destOrd="0" presId="urn:microsoft.com/office/officeart/2005/8/layout/StepDownProcess"/>
    <dgm:cxn modelId="{5E439C3E-511E-4F32-B83C-B817E12B9319}" type="presParOf" srcId="{98F81138-0BDA-441D-ACB4-EC69F44CD0E4}" destId="{A641614E-793E-4EFA-972E-BF2F33D2B8C1}" srcOrd="2" destOrd="0" presId="urn:microsoft.com/office/officeart/2005/8/layout/StepDownProcess"/>
    <dgm:cxn modelId="{B60D13C2-E2B5-4C71-984A-45D533ACC70F}" type="presParOf" srcId="{20B76195-BFAE-4C9B-846D-4C784B3CE593}" destId="{D387CFDE-E267-47C4-9F3F-DAAE22EA850E}" srcOrd="1" destOrd="0" presId="urn:microsoft.com/office/officeart/2005/8/layout/StepDownProcess"/>
    <dgm:cxn modelId="{57E2BB9C-6C37-4FF9-9601-F3A019ACB9F8}" type="presParOf" srcId="{20B76195-BFAE-4C9B-846D-4C784B3CE593}" destId="{7A939ADD-6D94-4A7A-ADC4-4AB68141A3F0}" srcOrd="2" destOrd="0" presId="urn:microsoft.com/office/officeart/2005/8/layout/StepDownProcess"/>
    <dgm:cxn modelId="{6D1993E6-0AC2-4070-8D9E-10392B5CA05B}" type="presParOf" srcId="{7A939ADD-6D94-4A7A-ADC4-4AB68141A3F0}" destId="{B036358A-E5EF-42A6-A2F4-9E79D2D7EAAE}" srcOrd="0" destOrd="0" presId="urn:microsoft.com/office/officeart/2005/8/layout/StepDownProcess"/>
    <dgm:cxn modelId="{51389F45-0C6B-4B42-92CA-C7B27675A5BA}" type="presParOf" srcId="{7A939ADD-6D94-4A7A-ADC4-4AB68141A3F0}" destId="{0B49EF7D-E22E-4B4A-BFE5-3D9B9442D5CF}" srcOrd="1" destOrd="0" presId="urn:microsoft.com/office/officeart/2005/8/layout/StepDownProcess"/>
    <dgm:cxn modelId="{0957401A-8F6B-45BF-861F-2398081B7A37}" type="presParOf" srcId="{7A939ADD-6D94-4A7A-ADC4-4AB68141A3F0}" destId="{68B18B06-E506-4191-B334-E4DBC8FA63AD}" srcOrd="2" destOrd="0" presId="urn:microsoft.com/office/officeart/2005/8/layout/StepDownProcess"/>
    <dgm:cxn modelId="{35DA89F4-69B1-43C0-93E3-1FA88F25A994}" type="presParOf" srcId="{20B76195-BFAE-4C9B-846D-4C784B3CE593}" destId="{EF5FFA01-536B-45D5-9659-52DEB99499C9}" srcOrd="3" destOrd="0" presId="urn:microsoft.com/office/officeart/2005/8/layout/StepDownProcess"/>
    <dgm:cxn modelId="{F5578AB6-8C2B-4685-8D66-9004E7D1C792}" type="presParOf" srcId="{20B76195-BFAE-4C9B-846D-4C784B3CE593}" destId="{2BC3D62C-7075-4DCB-A447-D5DCE3E55748}" srcOrd="4" destOrd="0" presId="urn:microsoft.com/office/officeart/2005/8/layout/StepDownProcess"/>
    <dgm:cxn modelId="{7C2F4819-9DA6-4F1A-97D3-B3C70CA43062}" type="presParOf" srcId="{2BC3D62C-7075-4DCB-A447-D5DCE3E55748}" destId="{D8908449-9FB9-441A-9688-0E87659D051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1F1F7-20E0-43E0-BE64-903F503D6370}">
      <dsp:nvSpPr>
        <dsp:cNvPr id="0" name=""/>
        <dsp:cNvSpPr/>
      </dsp:nvSpPr>
      <dsp:spPr>
        <a:xfrm>
          <a:off x="0" y="876531"/>
          <a:ext cx="8229600" cy="129285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4.4. Plazo para concluir la </a:t>
          </a:r>
          <a:r>
            <a:rPr lang="es-ES" sz="2400" kern="1200" dirty="0" smtClean="0"/>
            <a:t>Licenciatura</a:t>
          </a:r>
          <a:r>
            <a:rPr lang="es-ES" sz="2400" kern="1200" dirty="0" smtClean="0"/>
            <a:t>.- </a:t>
          </a:r>
          <a:endParaRPr lang="es-ES" sz="2400" kern="1200" dirty="0"/>
        </a:p>
      </dsp:txBody>
      <dsp:txXfrm>
        <a:off x="63112" y="939643"/>
        <a:ext cx="8103376" cy="1166626"/>
      </dsp:txXfrm>
    </dsp:sp>
    <dsp:sp modelId="{8BD37C44-69D3-41F6-A72F-DFACFE35F84F}">
      <dsp:nvSpPr>
        <dsp:cNvPr id="0" name=""/>
        <dsp:cNvSpPr/>
      </dsp:nvSpPr>
      <dsp:spPr>
        <a:xfrm>
          <a:off x="0" y="2356581"/>
          <a:ext cx="8229600" cy="1292850"/>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Los estudiantes inscritos en las licenciaturas plan 2012 en la modalidad escolarizada, tendrán un plazo máximo </a:t>
          </a:r>
          <a:r>
            <a:rPr lang="es-ES" sz="1800" u="sng" kern="1200" dirty="0" smtClean="0"/>
            <a:t>de dos años improrrogables </a:t>
          </a:r>
          <a:r>
            <a:rPr lang="es-ES" sz="1800" kern="1200" dirty="0" smtClean="0"/>
            <a:t>para terminar sus estudios, después del tiempo curricular señalado para cursar el total del plan de estudios correspondiente.</a:t>
          </a:r>
          <a:endParaRPr lang="es-ES" sz="1800" kern="1200" dirty="0"/>
        </a:p>
      </dsp:txBody>
      <dsp:txXfrm>
        <a:off x="63112" y="2419693"/>
        <a:ext cx="8103376" cy="11666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64B77-78D5-492E-B5BA-7A18C04BE1BB}">
      <dsp:nvSpPr>
        <dsp:cNvPr id="0" name=""/>
        <dsp:cNvSpPr/>
      </dsp:nvSpPr>
      <dsp:spPr>
        <a:xfrm>
          <a:off x="10338" y="604660"/>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kern="1200" dirty="0" smtClean="0"/>
            <a:t>8.1. Objetivo.- Otorgar el reconocimiento oficial a los estudios realizados por los estudiantes mediante la expedición del Título Profesional de Educación Normal a los egresados de las escuelas formadoras de docentes de educación básica, modalidad escolarizada, que hayan cumplido con los requisitos establecidos.</a:t>
          </a:r>
          <a:endParaRPr lang="es-ES" sz="1100" kern="1200" dirty="0"/>
        </a:p>
      </dsp:txBody>
      <dsp:txXfrm>
        <a:off x="10338" y="604660"/>
        <a:ext cx="2571749" cy="1543050"/>
      </dsp:txXfrm>
    </dsp:sp>
    <dsp:sp modelId="{4D522767-9AF0-45E1-8CE3-086C2D11CF81}">
      <dsp:nvSpPr>
        <dsp:cNvPr id="0" name=""/>
        <dsp:cNvSpPr/>
      </dsp:nvSpPr>
      <dsp:spPr>
        <a:xfrm>
          <a:off x="2828925" y="591343"/>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kern="1200" dirty="0" smtClean="0"/>
            <a:t>8.2. Validez del Título.- El Título Profesional de Educación Normal es válido en los Estados Unidos Mexicanos y no requiere trámites adicionales de legalización.</a:t>
          </a:r>
          <a:endParaRPr lang="es-ES" sz="1100" kern="1200" dirty="0"/>
        </a:p>
      </dsp:txBody>
      <dsp:txXfrm>
        <a:off x="2828925" y="591343"/>
        <a:ext cx="2571749" cy="1543050"/>
      </dsp:txXfrm>
    </dsp:sp>
    <dsp:sp modelId="{86DF45F2-D79A-4D05-B48B-3B5615BE3344}">
      <dsp:nvSpPr>
        <dsp:cNvPr id="0" name=""/>
        <dsp:cNvSpPr/>
      </dsp:nvSpPr>
      <dsp:spPr>
        <a:xfrm>
          <a:off x="5657849" y="591343"/>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kern="1200" dirty="0" smtClean="0"/>
            <a:t>8.3. Requisitos para el otorgamiento del título.- El Título Profesional de Educación Normal se expedirá por única vez al egresado que haya:</a:t>
          </a:r>
          <a:endParaRPr lang="es-ES" sz="1100" kern="1200" dirty="0"/>
        </a:p>
      </dsp:txBody>
      <dsp:txXfrm>
        <a:off x="5657849" y="591343"/>
        <a:ext cx="2571749" cy="1543050"/>
      </dsp:txXfrm>
    </dsp:sp>
    <dsp:sp modelId="{11DC7B13-596E-4D05-BC02-5FD40B9D86F9}">
      <dsp:nvSpPr>
        <dsp:cNvPr id="0" name=""/>
        <dsp:cNvSpPr/>
      </dsp:nvSpPr>
      <dsp:spPr>
        <a:xfrm>
          <a:off x="0" y="2391569"/>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kern="1200" dirty="0" smtClean="0"/>
            <a:t>a) Acreditado totalmente la carrera conforme al plan de estudios correspondiente.</a:t>
          </a:r>
          <a:endParaRPr lang="es-ES" sz="1100" kern="1200" dirty="0"/>
        </a:p>
      </dsp:txBody>
      <dsp:txXfrm>
        <a:off x="0" y="2391569"/>
        <a:ext cx="2571749" cy="1543050"/>
      </dsp:txXfrm>
    </dsp:sp>
    <dsp:sp modelId="{08EDD5B3-208E-4444-B809-D5842093E030}">
      <dsp:nvSpPr>
        <dsp:cNvPr id="0" name=""/>
        <dsp:cNvSpPr/>
      </dsp:nvSpPr>
      <dsp:spPr>
        <a:xfrm>
          <a:off x="2828925" y="2391569"/>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kern="1200" dirty="0" smtClean="0"/>
            <a:t>b) Cumplido el servicio social reglamentario, el cual será liberado exclusivamente mediante la práctica profesional que los estudiantes realizan durante los últimos tres semestres de la carrera.</a:t>
          </a:r>
          <a:endParaRPr lang="es-ES" sz="1100" kern="1200" dirty="0"/>
        </a:p>
      </dsp:txBody>
      <dsp:txXfrm>
        <a:off x="2828925" y="2391569"/>
        <a:ext cx="2571749" cy="1543050"/>
      </dsp:txXfrm>
    </dsp:sp>
    <dsp:sp modelId="{49ECA9BA-124C-406D-94C4-431FF5CA73AC}">
      <dsp:nvSpPr>
        <dsp:cNvPr id="0" name=""/>
        <dsp:cNvSpPr/>
      </dsp:nvSpPr>
      <dsp:spPr>
        <a:xfrm>
          <a:off x="5657849" y="2391569"/>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kern="1200" dirty="0" smtClean="0"/>
            <a:t>c) Obtenido la aprobación del documento para el trabajo de titulación y acreditado el examen profesional</a:t>
          </a:r>
          <a:endParaRPr lang="es-ES" sz="1100" kern="1200" dirty="0"/>
        </a:p>
      </dsp:txBody>
      <dsp:txXfrm>
        <a:off x="5657849" y="2391569"/>
        <a:ext cx="2571749" cy="15430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DC724-8361-4EEF-AFB4-093F67379A62}">
      <dsp:nvSpPr>
        <dsp:cNvPr id="0" name=""/>
        <dsp:cNvSpPr/>
      </dsp:nvSpPr>
      <dsp:spPr>
        <a:xfrm>
          <a:off x="3616" y="76444"/>
          <a:ext cx="1581224" cy="4373073"/>
        </a:xfrm>
        <a:prstGeom prst="roundRect">
          <a:avLst>
            <a:gd name="adj" fmla="val 10000"/>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8.4. Expedición y validación de los formatos de titulación.- No existe trámite de duplicado del Título Profesional o del Acta de Examen Profesional. En caso de deterioro o extravío, se deberá consultar lo conducente con la DGP.</a:t>
          </a:r>
          <a:endParaRPr lang="es-ES" sz="1200" kern="1200" dirty="0"/>
        </a:p>
      </dsp:txBody>
      <dsp:txXfrm>
        <a:off x="49928" y="122756"/>
        <a:ext cx="1488600" cy="4280449"/>
      </dsp:txXfrm>
    </dsp:sp>
    <dsp:sp modelId="{BE924D52-968C-4E01-A670-65A1CCE3B4BA}">
      <dsp:nvSpPr>
        <dsp:cNvPr id="0" name=""/>
        <dsp:cNvSpPr/>
      </dsp:nvSpPr>
      <dsp:spPr>
        <a:xfrm>
          <a:off x="1742963" y="2066909"/>
          <a:ext cx="335219" cy="392143"/>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1742963" y="2145338"/>
        <a:ext cx="234653" cy="235285"/>
      </dsp:txXfrm>
    </dsp:sp>
    <dsp:sp modelId="{199B0178-A559-4B19-849F-5E47E3B20F46}">
      <dsp:nvSpPr>
        <dsp:cNvPr id="0" name=""/>
        <dsp:cNvSpPr/>
      </dsp:nvSpPr>
      <dsp:spPr>
        <a:xfrm>
          <a:off x="2217330" y="76444"/>
          <a:ext cx="1581224" cy="4373073"/>
        </a:xfrm>
        <a:prstGeom prst="roundRect">
          <a:avLst>
            <a:gd name="adj" fmla="val 10000"/>
          </a:avLst>
        </a:prstGeom>
        <a:solidFill>
          <a:schemeClr val="accent2">
            <a:shade val="50000"/>
            <a:hueOff val="-20742"/>
            <a:satOff val="-4204"/>
            <a:lumOff val="23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a) La autoridad de la institución es responsable de la expedición correcta de los títulos profesionales de educación normal y de la entrega oportuna de los mismos a los interesados, quienes firmarán de recibido en el formato Relación de Documentos de Certificación Entregados (REDCE). En caso de existir irregularidades, se procederá conforme a la legislación aplicable para el fincamiento de las responsabilidades administrativas y penales a las que hubiere lugar.</a:t>
          </a:r>
          <a:endParaRPr lang="es-ES" sz="1200" kern="1200" dirty="0"/>
        </a:p>
      </dsp:txBody>
      <dsp:txXfrm>
        <a:off x="2263642" y="122756"/>
        <a:ext cx="1488600" cy="4280449"/>
      </dsp:txXfrm>
    </dsp:sp>
    <dsp:sp modelId="{89B1D5CE-418D-45EC-8746-C500E39BEDF9}">
      <dsp:nvSpPr>
        <dsp:cNvPr id="0" name=""/>
        <dsp:cNvSpPr/>
      </dsp:nvSpPr>
      <dsp:spPr>
        <a:xfrm>
          <a:off x="3956677" y="2066909"/>
          <a:ext cx="335219" cy="392143"/>
        </a:xfrm>
        <a:prstGeom prst="rightArrow">
          <a:avLst>
            <a:gd name="adj1" fmla="val 60000"/>
            <a:gd name="adj2" fmla="val 50000"/>
          </a:avLst>
        </a:prstGeom>
        <a:solidFill>
          <a:schemeClr val="accent2">
            <a:shade val="90000"/>
            <a:hueOff val="-27334"/>
            <a:satOff val="-4629"/>
            <a:lumOff val="2140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3956677" y="2145338"/>
        <a:ext cx="234653" cy="235285"/>
      </dsp:txXfrm>
    </dsp:sp>
    <dsp:sp modelId="{B4139AF9-9A4A-4DA6-8472-D3CCAA2F3614}">
      <dsp:nvSpPr>
        <dsp:cNvPr id="0" name=""/>
        <dsp:cNvSpPr/>
      </dsp:nvSpPr>
      <dsp:spPr>
        <a:xfrm>
          <a:off x="4431044" y="76444"/>
          <a:ext cx="1581224" cy="4373073"/>
        </a:xfrm>
        <a:prstGeom prst="roundRect">
          <a:avLst>
            <a:gd name="adj" fmla="val 10000"/>
          </a:avLst>
        </a:prstGeom>
        <a:solidFill>
          <a:schemeClr val="accent2">
            <a:shade val="50000"/>
            <a:hueOff val="-41484"/>
            <a:satOff val="-8409"/>
            <a:lumOff val="462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b) El Título Profesional de Educación Normal se expedirá en la escuela donde el estudiante concluyó sus estudios.</a:t>
          </a:r>
          <a:endParaRPr lang="es-ES" sz="1200" kern="1200" dirty="0"/>
        </a:p>
      </dsp:txBody>
      <dsp:txXfrm>
        <a:off x="4477356" y="122756"/>
        <a:ext cx="1488600" cy="4280449"/>
      </dsp:txXfrm>
    </dsp:sp>
    <dsp:sp modelId="{78F94C81-0CD9-4D26-B707-B623DDD93CD0}">
      <dsp:nvSpPr>
        <dsp:cNvPr id="0" name=""/>
        <dsp:cNvSpPr/>
      </dsp:nvSpPr>
      <dsp:spPr>
        <a:xfrm>
          <a:off x="6170391" y="2066909"/>
          <a:ext cx="335219" cy="392143"/>
        </a:xfrm>
        <a:prstGeom prst="rightArrow">
          <a:avLst>
            <a:gd name="adj1" fmla="val 60000"/>
            <a:gd name="adj2" fmla="val 50000"/>
          </a:avLst>
        </a:prstGeom>
        <a:solidFill>
          <a:schemeClr val="accent2">
            <a:shade val="90000"/>
            <a:hueOff val="-27334"/>
            <a:satOff val="-4629"/>
            <a:lumOff val="2140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6170391" y="2145338"/>
        <a:ext cx="234653" cy="235285"/>
      </dsp:txXfrm>
    </dsp:sp>
    <dsp:sp modelId="{9521ABAC-FB88-445C-9761-19955222F527}">
      <dsp:nvSpPr>
        <dsp:cNvPr id="0" name=""/>
        <dsp:cNvSpPr/>
      </dsp:nvSpPr>
      <dsp:spPr>
        <a:xfrm>
          <a:off x="6644759" y="76444"/>
          <a:ext cx="1581224" cy="4373073"/>
        </a:xfrm>
        <a:prstGeom prst="roundRect">
          <a:avLst>
            <a:gd name="adj" fmla="val 10000"/>
          </a:avLst>
        </a:prstGeom>
        <a:solidFill>
          <a:schemeClr val="accent2">
            <a:shade val="50000"/>
            <a:hueOff val="-20742"/>
            <a:satOff val="-4204"/>
            <a:lumOff val="23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c) El Título Profesional de Educación Normal será expedido y firmado por el Director dela escuela y deberá ser validado, en las Entidades, por el Gobernador del Estado, o el funcionario que éste designe, y por el Secretario de Educación o el funcionario que éste designe; y en el Distrito Federal por el (la) Secretario(a) de Educación Pública o el funcionario que éste(a) designe y por el(la) Director(a) General de Educación Normal y Actualización del Magisterio.</a:t>
          </a:r>
          <a:endParaRPr lang="es-ES" sz="1200" kern="1200" dirty="0"/>
        </a:p>
      </dsp:txBody>
      <dsp:txXfrm>
        <a:off x="6691071" y="122756"/>
        <a:ext cx="1488600" cy="42804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603FF-C144-4293-87A1-D22AE98826EF}">
      <dsp:nvSpPr>
        <dsp:cNvPr id="0" name=""/>
        <dsp:cNvSpPr/>
      </dsp:nvSpPr>
      <dsp:spPr>
        <a:xfrm>
          <a:off x="0" y="787"/>
          <a:ext cx="8229600" cy="112249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8.5. Modalidades para la titulación.- Las modalidades de la titulación para los planes de estudio 2012 son:</a:t>
          </a:r>
          <a:endParaRPr lang="es-ES" sz="2000" kern="1200" dirty="0"/>
        </a:p>
      </dsp:txBody>
      <dsp:txXfrm>
        <a:off x="54795" y="55582"/>
        <a:ext cx="8120010" cy="1012900"/>
      </dsp:txXfrm>
    </dsp:sp>
    <dsp:sp modelId="{E5D3330F-38FF-4F7B-8AA2-0C806D250D06}">
      <dsp:nvSpPr>
        <dsp:cNvPr id="0" name=""/>
        <dsp:cNvSpPr/>
      </dsp:nvSpPr>
      <dsp:spPr>
        <a:xfrm>
          <a:off x="0" y="1134753"/>
          <a:ext cx="8229600" cy="112249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u="sng" kern="1200" dirty="0" smtClean="0"/>
            <a:t>a) El Portafolio y Examen Profesiona</a:t>
          </a:r>
          <a:r>
            <a:rPr lang="es-ES" sz="1200" kern="1200" dirty="0" smtClean="0"/>
            <a:t>l.- Consiste en la elaboración de un documento que integre y organice las evidencias que considere como fundamentales para representar las competencias establecidas en el perfil de egreso. Evidencias que indiquen el conocimiento que se tiene de lo que se hace, por qué debería hacerse y qué hacer en caso de que el contexto cambie, así como el desempeño que se tiene en las competencias consideradas. El estudiante es acompañado, orientado y apoyado  por su asesor de la Escuela Normal y por el profesor de la escuela de educación básica, en donde realiza su práctica profesional. Además, presentará el examen profesional correspondiente, en el que defienda el documento elaborado.</a:t>
          </a:r>
          <a:endParaRPr lang="es-ES" sz="1200" kern="1200" dirty="0"/>
        </a:p>
      </dsp:txBody>
      <dsp:txXfrm>
        <a:off x="54795" y="1189548"/>
        <a:ext cx="8120010" cy="1012900"/>
      </dsp:txXfrm>
    </dsp:sp>
    <dsp:sp modelId="{DF957D51-93D4-4613-940B-9ED6D9356BB5}">
      <dsp:nvSpPr>
        <dsp:cNvPr id="0" name=""/>
        <dsp:cNvSpPr/>
      </dsp:nvSpPr>
      <dsp:spPr>
        <a:xfrm>
          <a:off x="0" y="2268719"/>
          <a:ext cx="8229600" cy="112249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u="sng" kern="1200" dirty="0" smtClean="0"/>
            <a:t>b) El Informe de Prácticas Profesionales y Examen Profesional.</a:t>
          </a:r>
          <a:r>
            <a:rPr lang="es-ES" sz="1200" kern="1200" dirty="0" smtClean="0"/>
            <a:t>- Consiste en la  elaboración de un informe analítico-reflexivo del proceso de intervención que realizó en su periodo de práctica profesional, que se elabora en el tiempo curricular establecido en el plan de estudios vigente, de tal forma que el proceso de titulación no implica más tiempo ni recursos, una vez concluidos los estudios profesionales. El estudiante es acompañado, orientado y apoyado por su asesor de la Escuela Normal y por el maestro de la escuela de educación básica en donde realiza su práctica profesional. Presentará además el examen profesional correspondiente, en el que  defienda el documento elaborado.</a:t>
          </a:r>
          <a:endParaRPr lang="es-ES" sz="1200" kern="1200" dirty="0"/>
        </a:p>
      </dsp:txBody>
      <dsp:txXfrm>
        <a:off x="54795" y="2323514"/>
        <a:ext cx="8120010" cy="1012900"/>
      </dsp:txXfrm>
    </dsp:sp>
    <dsp:sp modelId="{36EF7958-47A6-439C-A597-CDDE7D40352E}">
      <dsp:nvSpPr>
        <dsp:cNvPr id="0" name=""/>
        <dsp:cNvSpPr/>
      </dsp:nvSpPr>
      <dsp:spPr>
        <a:xfrm>
          <a:off x="0" y="3402684"/>
          <a:ext cx="8229600" cy="112249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u="sng" kern="1200" dirty="0" smtClean="0"/>
            <a:t>c) La Tesis de Investigación y Examen Profesional.- </a:t>
          </a:r>
          <a:r>
            <a:rPr lang="es-ES" sz="1200" kern="1200" dirty="0" smtClean="0"/>
            <a:t>Consiste en la elaboración y  desarrollo de un proyecto de investigación que culminará con la presentación de una tesis que da cuenta del proceso metodológico realizado y los resultados obtenidos. Al igual que la opción anterior se lleva a cabo en el tiempo curricular establecido en el plan de estudios. El estudiante normalista podrá seleccionar el tema de investigación con base en sus experiencias en la práctica profesional, o en las problemáticas que  haya detectado en los diferentes cursos del plan de estudios. El futuro docente es acompañado, orientado y apoyado por un profesor-investigador de la Escuela Normal que fungirá como su asesor. Presentará, además, el examen profesional  correspondiente en el que defienda la tesis de investigación.</a:t>
          </a:r>
          <a:endParaRPr lang="es-ES" sz="1200" kern="1200" dirty="0"/>
        </a:p>
      </dsp:txBody>
      <dsp:txXfrm>
        <a:off x="54795" y="3457479"/>
        <a:ext cx="8120010" cy="1012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94616-7B59-44F8-9C17-E5D0AD90F335}">
      <dsp:nvSpPr>
        <dsp:cNvPr id="0" name=""/>
        <dsp:cNvSpPr/>
      </dsp:nvSpPr>
      <dsp:spPr>
        <a:xfrm>
          <a:off x="2828" y="0"/>
          <a:ext cx="3793331" cy="4525963"/>
        </a:xfrm>
        <a:prstGeom prst="roundRect">
          <a:avLst>
            <a:gd name="adj" fmla="val 10000"/>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_tradnl" sz="2500" kern="1200" dirty="0" smtClean="0"/>
            <a:t>El trabajo de titulación se elaborara con base el documento orientaciones Académicas para la Elaboración del trabajo de Titulación, emitido para cada Licenciatura por la Secretaria de Educación </a:t>
          </a:r>
          <a:r>
            <a:rPr lang="es-ES_tradnl" sz="2500" kern="1200" dirty="0" smtClean="0"/>
            <a:t>Publica</a:t>
          </a:r>
          <a:r>
            <a:rPr lang="es-ES_tradnl" sz="2500" kern="1200" dirty="0" smtClean="0"/>
            <a:t>.</a:t>
          </a:r>
          <a:endParaRPr lang="es-ES" sz="2500" kern="1200" dirty="0"/>
        </a:p>
      </dsp:txBody>
      <dsp:txXfrm>
        <a:off x="113931" y="111103"/>
        <a:ext cx="3571125" cy="4303757"/>
      </dsp:txXfrm>
    </dsp:sp>
    <dsp:sp modelId="{93C06BA9-55DB-442C-96EE-1B45906D446F}">
      <dsp:nvSpPr>
        <dsp:cNvPr id="0" name=""/>
        <dsp:cNvSpPr/>
      </dsp:nvSpPr>
      <dsp:spPr>
        <a:xfrm>
          <a:off x="4433439" y="0"/>
          <a:ext cx="3793331" cy="4525963"/>
        </a:xfrm>
        <a:prstGeom prst="roundRect">
          <a:avLst>
            <a:gd name="adj" fmla="val 10000"/>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8.6. Características del trabajo.- Para las dos primeras modalidades de titulación, los estudiantes elaborarán su documento para el trabajo de titulación durante el séptimo y octavo semestres y presentarán la versión definitiva al término del ciclo escolar.</a:t>
          </a:r>
          <a:endParaRPr lang="es-ES" sz="2500" kern="1200" dirty="0"/>
        </a:p>
      </dsp:txBody>
      <dsp:txXfrm>
        <a:off x="4544542" y="111103"/>
        <a:ext cx="3571125" cy="43037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DBB35-AF26-4D8A-A156-1B47DEF8D825}">
      <dsp:nvSpPr>
        <dsp:cNvPr id="0" name=""/>
        <dsp:cNvSpPr/>
      </dsp:nvSpPr>
      <dsp:spPr>
        <a:xfrm>
          <a:off x="0" y="591343"/>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Para la tercera modalidad, se podrá iniciar la elaboración de la tesis de investigación, a partir del quinto semestre, como resultado del trabajo realizado en los cursos de herramientas básicas para la investigación educativa y de trabajo docente e innovación; el Trayecto Formativo de Práctica Profesional articulará y dará seguimiento al proyecto realizado a través del quinto, sexto y séptimo semestre.</a:t>
          </a:r>
          <a:endParaRPr lang="es-ES" sz="1000" kern="1200" dirty="0"/>
        </a:p>
      </dsp:txBody>
      <dsp:txXfrm>
        <a:off x="0" y="591343"/>
        <a:ext cx="2571749" cy="1543050"/>
      </dsp:txXfrm>
    </dsp:sp>
    <dsp:sp modelId="{5C16D5B1-3145-4587-BFB0-46D64541DE20}">
      <dsp:nvSpPr>
        <dsp:cNvPr id="0" name=""/>
        <dsp:cNvSpPr/>
      </dsp:nvSpPr>
      <dsp:spPr>
        <a:xfrm>
          <a:off x="2828925" y="591343"/>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Para las tres modalidades, el espacio curricular de Trabajo de titulación del octavo semestre permitirá la presentación de la versión definitiva al término del ciclo escolar.</a:t>
          </a:r>
          <a:endParaRPr lang="es-ES" sz="1000" kern="1200" dirty="0"/>
        </a:p>
      </dsp:txBody>
      <dsp:txXfrm>
        <a:off x="2828925" y="591343"/>
        <a:ext cx="2571749" cy="1543050"/>
      </dsp:txXfrm>
    </dsp:sp>
    <dsp:sp modelId="{5CF9FB0A-B809-4E6E-AD38-390A1E053D90}">
      <dsp:nvSpPr>
        <dsp:cNvPr id="0" name=""/>
        <dsp:cNvSpPr/>
      </dsp:nvSpPr>
      <dsp:spPr>
        <a:xfrm>
          <a:off x="5657849" y="591343"/>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u="sng" kern="1200" dirty="0" smtClean="0"/>
            <a:t>8.7. Plazo para la titulación.- </a:t>
          </a:r>
          <a:r>
            <a:rPr lang="es-ES" sz="1000" kern="1200" dirty="0" smtClean="0"/>
            <a:t>Si el estudiante aprobó todos los cursos, quedando pendiente su titulación, contará con un plazo máximo de seis meses para presentar su examen profesional con el documento que elaboró durante el octavo semestre en Trabajo de titulación.</a:t>
          </a:r>
          <a:endParaRPr lang="es-ES" sz="1000" kern="1200" dirty="0"/>
        </a:p>
      </dsp:txBody>
      <dsp:txXfrm>
        <a:off x="5657849" y="591343"/>
        <a:ext cx="2571749" cy="1543050"/>
      </dsp:txXfrm>
    </dsp:sp>
    <dsp:sp modelId="{A1F59C01-1D48-43A3-957C-CB2DC70B0834}">
      <dsp:nvSpPr>
        <dsp:cNvPr id="0" name=""/>
        <dsp:cNvSpPr/>
      </dsp:nvSpPr>
      <dsp:spPr>
        <a:xfrm>
          <a:off x="1414462" y="2391569"/>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u="sng" kern="1200" dirty="0" smtClean="0"/>
            <a:t>8.8. Exámenes profesionales</a:t>
          </a:r>
          <a:r>
            <a:rPr lang="es-ES" sz="1000" kern="1200" dirty="0" smtClean="0"/>
            <a:t>.- El periodo de exámenes profesionales será programado al término del octavo semestre, y en caso de ser necesario, se programará un periodo extraordinario dentro de los seis meses siguientes para los estudiantes que se hubiesen rezagado en la sustentación o aprobación de su Examen Profesional.</a:t>
          </a:r>
          <a:endParaRPr lang="es-ES" sz="1000" kern="1200" dirty="0"/>
        </a:p>
      </dsp:txBody>
      <dsp:txXfrm>
        <a:off x="1414462" y="2391569"/>
        <a:ext cx="2571749" cy="1543050"/>
      </dsp:txXfrm>
    </dsp:sp>
    <dsp:sp modelId="{CD9145E5-541C-4AC9-86D5-86814E81EC8A}">
      <dsp:nvSpPr>
        <dsp:cNvPr id="0" name=""/>
        <dsp:cNvSpPr/>
      </dsp:nvSpPr>
      <dsp:spPr>
        <a:xfrm>
          <a:off x="4243387" y="2391569"/>
          <a:ext cx="2571749" cy="154305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La sustentación del Examen Profesional deberá ser posterior a la fecha de fin de cursos que establece el calendario oficial y en la institución donde el estudiante concluyó los estudios salvo en el caso de escuelas desaparecidas, para los que se aplica lo dispuesto en la norma8.11.</a:t>
          </a:r>
          <a:endParaRPr lang="es-ES" sz="1000" kern="1200" dirty="0"/>
        </a:p>
      </dsp:txBody>
      <dsp:txXfrm>
        <a:off x="4243387" y="2391569"/>
        <a:ext cx="2571749" cy="15430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C9A6E-702A-41B5-89E6-7AC91C795AB8}">
      <dsp:nvSpPr>
        <dsp:cNvPr id="0" name=""/>
        <dsp:cNvSpPr/>
      </dsp:nvSpPr>
      <dsp:spPr>
        <a:xfrm>
          <a:off x="1851818" y="0"/>
          <a:ext cx="4525963" cy="4525963"/>
        </a:xfrm>
        <a:prstGeom prst="diamond">
          <a:avLst/>
        </a:prstGeom>
        <a:solidFill>
          <a:schemeClr val="accent2">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2532BE-09AF-4257-B759-A05F82187D30}">
      <dsp:nvSpPr>
        <dsp:cNvPr id="0" name=""/>
        <dsp:cNvSpPr/>
      </dsp:nvSpPr>
      <dsp:spPr>
        <a:xfrm>
          <a:off x="2281784" y="429966"/>
          <a:ext cx="1765125" cy="1765125"/>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S" sz="1100" kern="1200" smtClean="0"/>
            <a:t>8.9. Registro del título.- Para el registro del Título Profesional de Educación Normal y la expedición de la Cédula Profesional, la documentación se integrará conforme a las disposiciones establecidas por la DGP.</a:t>
          </a:r>
          <a:endParaRPr lang="es-ES" sz="1100" kern="1200"/>
        </a:p>
      </dsp:txBody>
      <dsp:txXfrm>
        <a:off x="2367950" y="516132"/>
        <a:ext cx="1592793" cy="1592793"/>
      </dsp:txXfrm>
    </dsp:sp>
    <dsp:sp modelId="{A2C9C230-D09A-448B-9C43-094AB3432BF3}">
      <dsp:nvSpPr>
        <dsp:cNvPr id="0" name=""/>
        <dsp:cNvSpPr/>
      </dsp:nvSpPr>
      <dsp:spPr>
        <a:xfrm>
          <a:off x="4182689" y="429966"/>
          <a:ext cx="1765125" cy="1765125"/>
        </a:xfrm>
        <a:prstGeom prst="roundRect">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S" sz="1100" kern="1200" smtClean="0"/>
            <a:t>8.10. Control y entrega de los formatos de título.- En el control de los títulos y la entrega a los estudiantes, deberá observarse lo siguiente:</a:t>
          </a:r>
          <a:endParaRPr lang="es-ES" sz="1100" kern="1200"/>
        </a:p>
      </dsp:txBody>
      <dsp:txXfrm>
        <a:off x="4268855" y="516132"/>
        <a:ext cx="1592793" cy="1592793"/>
      </dsp:txXfrm>
    </dsp:sp>
    <dsp:sp modelId="{2B4F2254-E9A9-43A4-9A38-E31113EBAAC5}">
      <dsp:nvSpPr>
        <dsp:cNvPr id="0" name=""/>
        <dsp:cNvSpPr/>
      </dsp:nvSpPr>
      <dsp:spPr>
        <a:xfrm>
          <a:off x="2281784" y="2330870"/>
          <a:ext cx="1765125" cy="1765125"/>
        </a:xfrm>
        <a:prstGeom prst="roundRect">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S" sz="1100" kern="1200" dirty="0" smtClean="0"/>
            <a:t>a) El control de los títulos profesionales de educación normal será responsabilidad de la autoridad máxima con que cuente la institución y del Área de Control Escolar.</a:t>
          </a:r>
          <a:endParaRPr lang="es-ES" sz="1100" kern="1200" dirty="0"/>
        </a:p>
      </dsp:txBody>
      <dsp:txXfrm>
        <a:off x="2367950" y="2417036"/>
        <a:ext cx="1592793" cy="1592793"/>
      </dsp:txXfrm>
    </dsp:sp>
    <dsp:sp modelId="{9C1BE32C-78CD-4429-BC6C-43CFD096B74F}">
      <dsp:nvSpPr>
        <dsp:cNvPr id="0" name=""/>
        <dsp:cNvSpPr/>
      </dsp:nvSpPr>
      <dsp:spPr>
        <a:xfrm>
          <a:off x="4182689" y="2330870"/>
          <a:ext cx="1765125" cy="1765125"/>
        </a:xfrm>
        <a:prstGeom prst="roundRect">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S" sz="1100" kern="1200" dirty="0" smtClean="0"/>
            <a:t>b) El Área de Control Escolar deberá entregar los títulos profesionales de educación normal a la Autoridad Educativa, relacionando dichos formatos en el Libro de Control de Folios, de manera consecutiva.</a:t>
          </a:r>
          <a:endParaRPr lang="es-ES" sz="1100" kern="1200" dirty="0"/>
        </a:p>
      </dsp:txBody>
      <dsp:txXfrm>
        <a:off x="4268855" y="2417036"/>
        <a:ext cx="1592793" cy="15927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280D3-B193-487C-BD66-9D2CBF78B1B5}">
      <dsp:nvSpPr>
        <dsp:cNvPr id="0" name=""/>
        <dsp:cNvSpPr/>
      </dsp:nvSpPr>
      <dsp:spPr>
        <a:xfrm rot="5400000">
          <a:off x="1238075" y="1029234"/>
          <a:ext cx="1605958" cy="193845"/>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56057-837B-439D-9648-156B6571C9EA}">
      <dsp:nvSpPr>
        <dsp:cNvPr id="0" name=""/>
        <dsp:cNvSpPr/>
      </dsp:nvSpPr>
      <dsp:spPr>
        <a:xfrm>
          <a:off x="1605575" y="1448"/>
          <a:ext cx="2153840" cy="129230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8.11. Egresados de escuelas desaparecidas.- En el caso de egresados de escuelas desaparecidas, corresponderá al Área de Control Escolar en cada Entidad:</a:t>
          </a:r>
          <a:endParaRPr lang="es-ES" sz="800" kern="1200" dirty="0"/>
        </a:p>
      </dsp:txBody>
      <dsp:txXfrm>
        <a:off x="1643425" y="39298"/>
        <a:ext cx="2078140" cy="1216604"/>
      </dsp:txXfrm>
    </dsp:sp>
    <dsp:sp modelId="{6AFCE6BD-C33F-4ED4-9F4B-4E5B53FD618C}">
      <dsp:nvSpPr>
        <dsp:cNvPr id="0" name=""/>
        <dsp:cNvSpPr/>
      </dsp:nvSpPr>
      <dsp:spPr>
        <a:xfrm rot="5400000">
          <a:off x="1238075" y="2644614"/>
          <a:ext cx="1605958" cy="193845"/>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052A65-4516-41B1-9C19-F4EC5DFE4A98}">
      <dsp:nvSpPr>
        <dsp:cNvPr id="0" name=""/>
        <dsp:cNvSpPr/>
      </dsp:nvSpPr>
      <dsp:spPr>
        <a:xfrm>
          <a:off x="1605575" y="1616829"/>
          <a:ext cx="2153840" cy="129230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a) Expedir el Título Profesional de Educación Normal, si el egresado ya efectuó todos los trámites correspondientes a la titulación y sólo le falta la expedición del documento.</a:t>
          </a:r>
          <a:endParaRPr lang="es-ES" sz="800" kern="1200" dirty="0"/>
        </a:p>
      </dsp:txBody>
      <dsp:txXfrm>
        <a:off x="1643425" y="1654679"/>
        <a:ext cx="2078140" cy="1216604"/>
      </dsp:txXfrm>
    </dsp:sp>
    <dsp:sp modelId="{AC7E3267-F52D-476C-9699-902AC98636CB}">
      <dsp:nvSpPr>
        <dsp:cNvPr id="0" name=""/>
        <dsp:cNvSpPr/>
      </dsp:nvSpPr>
      <dsp:spPr>
        <a:xfrm>
          <a:off x="2045765" y="3452304"/>
          <a:ext cx="2855186" cy="193845"/>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4B8A4B-150A-4FBA-8ECA-AB29ED0A8B1B}">
      <dsp:nvSpPr>
        <dsp:cNvPr id="0" name=""/>
        <dsp:cNvSpPr/>
      </dsp:nvSpPr>
      <dsp:spPr>
        <a:xfrm>
          <a:off x="1605575" y="3232209"/>
          <a:ext cx="2153840" cy="129230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b) Designar una escuela sede, si el egresado aún no realiza los trámites correspondientes para la titulación, a fin de que ésta se encargue de efectuarlos y posteriormente proceder a la expedición del Acta de Examen Profesional y del Título Profesional.</a:t>
          </a:r>
          <a:endParaRPr lang="es-ES" sz="800" kern="1200" dirty="0"/>
        </a:p>
      </dsp:txBody>
      <dsp:txXfrm>
        <a:off x="1643425" y="3270059"/>
        <a:ext cx="2078140" cy="1216604"/>
      </dsp:txXfrm>
    </dsp:sp>
    <dsp:sp modelId="{DA51F9FD-7EFA-4D5C-9C51-9F098D1E1B9D}">
      <dsp:nvSpPr>
        <dsp:cNvPr id="0" name=""/>
        <dsp:cNvSpPr/>
      </dsp:nvSpPr>
      <dsp:spPr>
        <a:xfrm rot="16200000">
          <a:off x="4102683" y="2644614"/>
          <a:ext cx="1605958" cy="193845"/>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14F6D2-3F98-4CBF-9427-059741AAE935}">
      <dsp:nvSpPr>
        <dsp:cNvPr id="0" name=""/>
        <dsp:cNvSpPr/>
      </dsp:nvSpPr>
      <dsp:spPr>
        <a:xfrm>
          <a:off x="4470183" y="3232209"/>
          <a:ext cx="2153840" cy="129230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c) La expedición de títulos profesionales y actas de examen profesional para los egresados de escuelas desaparecidas le compete al Área de Control Escolar donde se llevó el control administrativo de sus estudios y deberán elaborarse con los datos de la escuela donde se concluyeron los estudios correspondientes; el Responsable del Área de Control Escolar firmará en el espacio reservado para el Director de la escuela y el jefe inmediato superior de éste en el área destinada a la validación del documento</a:t>
          </a:r>
          <a:endParaRPr lang="es-ES" sz="800" kern="1200" dirty="0"/>
        </a:p>
      </dsp:txBody>
      <dsp:txXfrm>
        <a:off x="4508033" y="3270059"/>
        <a:ext cx="2078140" cy="1216604"/>
      </dsp:txXfrm>
    </dsp:sp>
    <dsp:sp modelId="{56533376-2D79-4A4D-A29C-0BD740FAFF78}">
      <dsp:nvSpPr>
        <dsp:cNvPr id="0" name=""/>
        <dsp:cNvSpPr/>
      </dsp:nvSpPr>
      <dsp:spPr>
        <a:xfrm>
          <a:off x="4470183" y="1616829"/>
          <a:ext cx="2153840" cy="129230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dirty="0" smtClean="0"/>
            <a:t>d) El Acta de Examen Profesional de estos estudiantes se elaborará con los datos de la escuela donde se concluyeron los estudios correspondientes, registrando los datos del jurado designado por la escuela sede. El Responsable del Área de Control Escolar firmará en el espacio reservado para el Director de la institución educativa.</a:t>
          </a:r>
          <a:endParaRPr lang="es-ES" sz="800" kern="1200" dirty="0"/>
        </a:p>
      </dsp:txBody>
      <dsp:txXfrm>
        <a:off x="4508033" y="1654679"/>
        <a:ext cx="2078140" cy="12166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7F4D8-BEA9-44AC-9CBF-A69C491CE2CC}">
      <dsp:nvSpPr>
        <dsp:cNvPr id="0" name=""/>
        <dsp:cNvSpPr/>
      </dsp:nvSpPr>
      <dsp:spPr>
        <a:xfrm>
          <a:off x="7233" y="533479"/>
          <a:ext cx="2161877" cy="12971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t>8.9. Registro del título.- Para el registro del Título Profesional de Educación Normal y la expedición de la Cédula Profesional, la documentación se integrará conforme a las disposiciones establecidas por la DGP.</a:t>
          </a:r>
          <a:endParaRPr lang="es-ES" sz="900" kern="1200" dirty="0"/>
        </a:p>
      </dsp:txBody>
      <dsp:txXfrm>
        <a:off x="45225" y="571471"/>
        <a:ext cx="2085893" cy="1221142"/>
      </dsp:txXfrm>
    </dsp:sp>
    <dsp:sp modelId="{1A43B43E-DD06-42AF-86FB-BBECA278A580}">
      <dsp:nvSpPr>
        <dsp:cNvPr id="0" name=""/>
        <dsp:cNvSpPr/>
      </dsp:nvSpPr>
      <dsp:spPr>
        <a:xfrm>
          <a:off x="2359355" y="913970"/>
          <a:ext cx="458317" cy="5361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a:off x="2359355" y="1021199"/>
        <a:ext cx="320822" cy="321687"/>
      </dsp:txXfrm>
    </dsp:sp>
    <dsp:sp modelId="{88E2BC4A-1C88-4F0D-8F2D-C64FAA36DF92}">
      <dsp:nvSpPr>
        <dsp:cNvPr id="0" name=""/>
        <dsp:cNvSpPr/>
      </dsp:nvSpPr>
      <dsp:spPr>
        <a:xfrm>
          <a:off x="3033861" y="533479"/>
          <a:ext cx="2161877" cy="12971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t>8.10. Control y entrega de los formatos de título.- En el control de los títulos y la entrega a los estudiantes, deberá observarse lo siguiente:</a:t>
          </a:r>
          <a:endParaRPr lang="es-ES" sz="900" kern="1200" dirty="0"/>
        </a:p>
      </dsp:txBody>
      <dsp:txXfrm>
        <a:off x="3071853" y="571471"/>
        <a:ext cx="2085893" cy="1221142"/>
      </dsp:txXfrm>
    </dsp:sp>
    <dsp:sp modelId="{A099C262-7D72-45E8-87D9-1E7FEC587479}">
      <dsp:nvSpPr>
        <dsp:cNvPr id="0" name=""/>
        <dsp:cNvSpPr/>
      </dsp:nvSpPr>
      <dsp:spPr>
        <a:xfrm>
          <a:off x="5385983" y="913970"/>
          <a:ext cx="458317" cy="5361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a:off x="5385983" y="1021199"/>
        <a:ext cx="320822" cy="321687"/>
      </dsp:txXfrm>
    </dsp:sp>
    <dsp:sp modelId="{93590D90-F2F2-4DCC-A2AA-B5D282431501}">
      <dsp:nvSpPr>
        <dsp:cNvPr id="0" name=""/>
        <dsp:cNvSpPr/>
      </dsp:nvSpPr>
      <dsp:spPr>
        <a:xfrm>
          <a:off x="6060489" y="533479"/>
          <a:ext cx="2161877" cy="12971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t>a) El control de los títulos profesionales de educación normal será responsabilidad de la autoridad máxima con que cuente la institución y del Área de Control Escolar.</a:t>
          </a:r>
          <a:endParaRPr lang="es-ES" sz="900" kern="1200" dirty="0"/>
        </a:p>
      </dsp:txBody>
      <dsp:txXfrm>
        <a:off x="6098481" y="571471"/>
        <a:ext cx="2085893" cy="1221142"/>
      </dsp:txXfrm>
    </dsp:sp>
    <dsp:sp modelId="{03CD6C73-7EC6-4996-A3A5-FEC08D6ACDF1}">
      <dsp:nvSpPr>
        <dsp:cNvPr id="0" name=""/>
        <dsp:cNvSpPr/>
      </dsp:nvSpPr>
      <dsp:spPr>
        <a:xfrm rot="5400000">
          <a:off x="6912269" y="1981937"/>
          <a:ext cx="458317" cy="5361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rot="-5400000">
        <a:off x="6980585" y="2020851"/>
        <a:ext cx="321687" cy="320822"/>
      </dsp:txXfrm>
    </dsp:sp>
    <dsp:sp modelId="{369F674E-85FA-40D5-B6B0-C07082B954C6}">
      <dsp:nvSpPr>
        <dsp:cNvPr id="0" name=""/>
        <dsp:cNvSpPr/>
      </dsp:nvSpPr>
      <dsp:spPr>
        <a:xfrm>
          <a:off x="6060489" y="2695356"/>
          <a:ext cx="2161877" cy="12971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t>b) El Área de Control Escolar deberá entregar los títulos profesionales de educación normal a la Autoridad Educativa, relacionando dichos formatos en el Libro de Control de Folios, de manera consecutiva.</a:t>
          </a:r>
          <a:endParaRPr lang="es-ES" sz="900" kern="1200" dirty="0"/>
        </a:p>
      </dsp:txBody>
      <dsp:txXfrm>
        <a:off x="6098481" y="2733348"/>
        <a:ext cx="2085893" cy="1221142"/>
      </dsp:txXfrm>
    </dsp:sp>
    <dsp:sp modelId="{B8AD72CA-6E77-4580-A188-F2CE12B4E432}">
      <dsp:nvSpPr>
        <dsp:cNvPr id="0" name=""/>
        <dsp:cNvSpPr/>
      </dsp:nvSpPr>
      <dsp:spPr>
        <a:xfrm rot="10800000">
          <a:off x="5411926" y="3075847"/>
          <a:ext cx="458317" cy="5361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rot="10800000">
        <a:off x="5549421" y="3183076"/>
        <a:ext cx="320822" cy="321687"/>
      </dsp:txXfrm>
    </dsp:sp>
    <dsp:sp modelId="{65783821-CFCF-47D9-9415-3CCCE5CF824C}">
      <dsp:nvSpPr>
        <dsp:cNvPr id="0" name=""/>
        <dsp:cNvSpPr/>
      </dsp:nvSpPr>
      <dsp:spPr>
        <a:xfrm>
          <a:off x="3033861" y="2695356"/>
          <a:ext cx="2161877" cy="12971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t>c) La autoridad de la institución deberá comprobar, ante el Área de Control Escolar, la entrega del Título Profesional de Educación Normal al interesado, por medio del formato REDCE, para la actualización del Libro de Control de Folios.</a:t>
          </a:r>
          <a:endParaRPr lang="es-ES" sz="900" kern="1200" dirty="0"/>
        </a:p>
      </dsp:txBody>
      <dsp:txXfrm>
        <a:off x="3071853" y="2733348"/>
        <a:ext cx="2085893" cy="1221142"/>
      </dsp:txXfrm>
    </dsp:sp>
    <dsp:sp modelId="{26D54293-01DE-40FC-AA2B-AA98354AFAA8}">
      <dsp:nvSpPr>
        <dsp:cNvPr id="0" name=""/>
        <dsp:cNvSpPr/>
      </dsp:nvSpPr>
      <dsp:spPr>
        <a:xfrm rot="10800000">
          <a:off x="2385298" y="3075847"/>
          <a:ext cx="458317" cy="53614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rot="10800000">
        <a:off x="2522793" y="3183076"/>
        <a:ext cx="320822" cy="321687"/>
      </dsp:txXfrm>
    </dsp:sp>
    <dsp:sp modelId="{A786BD08-8AB2-45AE-B9BE-698A4FA089FB}">
      <dsp:nvSpPr>
        <dsp:cNvPr id="0" name=""/>
        <dsp:cNvSpPr/>
      </dsp:nvSpPr>
      <dsp:spPr>
        <a:xfrm>
          <a:off x="7233" y="2695356"/>
          <a:ext cx="2161877" cy="12971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smtClean="0"/>
            <a:t>d) Los títulos profesionales de educación normal que no sean entregados a los interesados se archivarán en la escuela por un periodo de seis meses después de concluido el proceso de validación por las autoridades competentes, durante este tiempo los interesados pueden solicitarlo a la escuela. Una vez concluido dicho</a:t>
          </a:r>
          <a:endParaRPr lang="es-ES" sz="900" kern="1200" dirty="0"/>
        </a:p>
      </dsp:txBody>
      <dsp:txXfrm>
        <a:off x="45225" y="2733348"/>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2D40A-0209-49E2-A2C5-A4A1910F72D3}">
      <dsp:nvSpPr>
        <dsp:cNvPr id="0" name=""/>
        <dsp:cNvSpPr/>
      </dsp:nvSpPr>
      <dsp:spPr>
        <a:xfrm>
          <a:off x="4053972" y="552"/>
          <a:ext cx="4171057" cy="215469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B41220-C401-483A-AD90-02B6406F9E54}">
      <dsp:nvSpPr>
        <dsp:cNvPr id="0" name=""/>
        <dsp:cNvSpPr/>
      </dsp:nvSpPr>
      <dsp:spPr>
        <a:xfrm>
          <a:off x="4570" y="552"/>
          <a:ext cx="4049401" cy="215469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l" defTabSz="666750">
            <a:lnSpc>
              <a:spcPct val="90000"/>
            </a:lnSpc>
            <a:spcBef>
              <a:spcPct val="0"/>
            </a:spcBef>
            <a:spcAft>
              <a:spcPct val="35000"/>
            </a:spcAft>
          </a:pPr>
          <a:r>
            <a:rPr lang="es-ES_tradnl" sz="1500" kern="1200" dirty="0" smtClean="0"/>
            <a:t>g) Para el caso de octavo semestre, cuando el estudiante no acredite </a:t>
          </a:r>
          <a:r>
            <a:rPr lang="es-ES_tradnl" sz="1500" kern="1200" dirty="0" smtClean="0"/>
            <a:t>Práctica </a:t>
          </a:r>
          <a:r>
            <a:rPr lang="es-ES_tradnl" sz="1500" kern="1200" dirty="0" smtClean="0"/>
            <a:t>y o Trabajo de Titulación, por ser un curso y un espacio que se relacionan, se regularizaran con el recursamiento  y la acreditación en el semestre inmediato del curso de </a:t>
          </a:r>
          <a:r>
            <a:rPr lang="es-ES_tradnl" sz="1500" kern="1200" dirty="0" err="1" smtClean="0"/>
            <a:t>pràctica</a:t>
          </a:r>
          <a:r>
            <a:rPr lang="es-ES_tradnl" sz="1500" kern="1200" dirty="0" smtClean="0"/>
            <a:t> </a:t>
          </a:r>
          <a:r>
            <a:rPr lang="es-ES_tradnl" sz="1500" kern="1200" dirty="0" smtClean="0"/>
            <a:t>profesional de séptimo semestre- aunque haya sido acreditada- además de Práctica  Profesional y Trabajo de Titulación de octavo semestre</a:t>
          </a:r>
          <a:endParaRPr lang="es-ES" sz="1500" kern="1200" dirty="0"/>
        </a:p>
      </dsp:txBody>
      <dsp:txXfrm>
        <a:off x="109753" y="105735"/>
        <a:ext cx="3839035" cy="1944328"/>
      </dsp:txXfrm>
    </dsp:sp>
    <dsp:sp modelId="{89A1CC10-E337-43FE-B500-4F47D2B52C0B}">
      <dsp:nvSpPr>
        <dsp:cNvPr id="0" name=""/>
        <dsp:cNvSpPr/>
      </dsp:nvSpPr>
      <dsp:spPr>
        <a:xfrm>
          <a:off x="4263703" y="2370716"/>
          <a:ext cx="3963709" cy="215469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9C9226-D671-42B2-A4CA-CEBD9B00B9BE}">
      <dsp:nvSpPr>
        <dsp:cNvPr id="0" name=""/>
        <dsp:cNvSpPr/>
      </dsp:nvSpPr>
      <dsp:spPr>
        <a:xfrm>
          <a:off x="2186" y="2370716"/>
          <a:ext cx="4261516" cy="215469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l" defTabSz="666750">
            <a:lnSpc>
              <a:spcPct val="90000"/>
            </a:lnSpc>
            <a:spcBef>
              <a:spcPct val="0"/>
            </a:spcBef>
            <a:spcAft>
              <a:spcPct val="35000"/>
            </a:spcAft>
          </a:pPr>
          <a:r>
            <a:rPr lang="es-ES_tradnl" sz="1500" kern="1200" dirty="0" smtClean="0"/>
            <a:t>Una vez finalizado el séptimo semestre, el estudiante no podrá solicitar baja temporal, con el fin de garantizar las finalidades formativas y el logro de las competencias establecidas en el perfil de egreso</a:t>
          </a:r>
          <a:endParaRPr lang="es-ES" sz="1500" kern="1200" dirty="0"/>
        </a:p>
      </dsp:txBody>
      <dsp:txXfrm>
        <a:off x="107369" y="2475899"/>
        <a:ext cx="4051150" cy="1944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7AFB9-E1FA-4A6A-865E-7B359871FF23}">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6B0F7-415B-4DBD-A71A-689FAA832236}">
      <dsp:nvSpPr>
        <dsp:cNvPr id="0" name=""/>
        <dsp:cNvSpPr/>
      </dsp:nvSpPr>
      <dsp:spPr>
        <a:xfrm>
          <a:off x="628203" y="452596"/>
          <a:ext cx="7538938" cy="90519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5.4. Criterios de acreditación.- El proceso para la acreditación de un curso, se llevará conforme a lo siguiente:</a:t>
          </a:r>
          <a:endParaRPr lang="es-ES" sz="1900" kern="1200" dirty="0"/>
        </a:p>
      </dsp:txBody>
      <dsp:txXfrm>
        <a:off x="628203" y="452596"/>
        <a:ext cx="7538938" cy="905192"/>
      </dsp:txXfrm>
    </dsp:sp>
    <dsp:sp modelId="{EC34F47B-49F6-47D1-9352-54044FC2D5FD}">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0A66D6-4BB5-4B9B-B879-BF40621B18D1}">
      <dsp:nvSpPr>
        <dsp:cNvPr id="0" name=""/>
        <dsp:cNvSpPr/>
      </dsp:nvSpPr>
      <dsp:spPr>
        <a:xfrm>
          <a:off x="957241" y="1810385"/>
          <a:ext cx="7209900" cy="90519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j) Para el octavo semestre el estudiante tendrá derecho a la acreditación solo si se ha cubierto como mínimo el 90% de asistencia al curso de Práctica profesional.</a:t>
          </a:r>
          <a:endParaRPr lang="es-ES" sz="1900" kern="1200" dirty="0"/>
        </a:p>
      </dsp:txBody>
      <dsp:txXfrm>
        <a:off x="957241" y="1810385"/>
        <a:ext cx="7209900" cy="905192"/>
      </dsp:txXfrm>
    </dsp:sp>
    <dsp:sp modelId="{1A059617-70FC-476A-BC2D-A0700CD3BBCA}">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0BB2D-07AA-44D8-8947-D0FBA368E33C}">
      <dsp:nvSpPr>
        <dsp:cNvPr id="0" name=""/>
        <dsp:cNvSpPr/>
      </dsp:nvSpPr>
      <dsp:spPr>
        <a:xfrm>
          <a:off x="628203" y="3168174"/>
          <a:ext cx="7538938" cy="90519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 El cálculo del porcentaje deberá incluir las asistencias del estudiante a la escuela de práctica de educación básica y a la institución normalista.</a:t>
          </a:r>
          <a:endParaRPr lang="es-ES" sz="1900" kern="1200" dirty="0"/>
        </a:p>
      </dsp:txBody>
      <dsp:txXfrm>
        <a:off x="628203" y="3168174"/>
        <a:ext cx="7538938" cy="905192"/>
      </dsp:txXfrm>
    </dsp:sp>
    <dsp:sp modelId="{ABF623C7-8128-4995-A115-1A51E8FB6AC9}">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CFDC6-2A95-45B4-A76E-960B4E23F5AC}">
      <dsp:nvSpPr>
        <dsp:cNvPr id="0" name=""/>
        <dsp:cNvSpPr/>
      </dsp:nvSpPr>
      <dsp:spPr>
        <a:xfrm>
          <a:off x="1607" y="945474"/>
          <a:ext cx="3427660" cy="263501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b) La regularización del octavo semestre, se aplicará cuando el estudiante obtenga un nivel de desempeño No se muestra con su respectiva equivalencia numérica de 5 y, como consecuencia, una evaluación final de no acreditado en el curso y espacio establecidos. </a:t>
          </a:r>
          <a:endParaRPr lang="es-ES" sz="1800" kern="1200" dirty="0"/>
        </a:p>
      </dsp:txBody>
      <dsp:txXfrm>
        <a:off x="78784" y="1022651"/>
        <a:ext cx="3273306" cy="2480660"/>
      </dsp:txXfrm>
    </dsp:sp>
    <dsp:sp modelId="{A24735FE-527B-4D1C-A103-CD3044C7780C}">
      <dsp:nvSpPr>
        <dsp:cNvPr id="0" name=""/>
        <dsp:cNvSpPr/>
      </dsp:nvSpPr>
      <dsp:spPr>
        <a:xfrm>
          <a:off x="3772033" y="1837951"/>
          <a:ext cx="726664" cy="85005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3772033" y="2007963"/>
        <a:ext cx="508665" cy="510035"/>
      </dsp:txXfrm>
    </dsp:sp>
    <dsp:sp modelId="{91060DC2-ECDA-4D7C-84E2-C2BF0C32A501}">
      <dsp:nvSpPr>
        <dsp:cNvPr id="0" name=""/>
        <dsp:cNvSpPr/>
      </dsp:nvSpPr>
      <dsp:spPr>
        <a:xfrm>
          <a:off x="4800332" y="945474"/>
          <a:ext cx="3427660" cy="263501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Se regularizarán con el recursamiento y la acreditación en el semestre inmediato del curso de Práctica profesional de séptimo semestre -aunque haya sido acreditada- además de Práctica profesional y Trabajo de titulación de octavo semestre.</a:t>
          </a:r>
          <a:endParaRPr lang="es-ES" sz="1800" kern="1200" dirty="0"/>
        </a:p>
      </dsp:txBody>
      <dsp:txXfrm>
        <a:off x="4877509" y="1022651"/>
        <a:ext cx="3273306" cy="2480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0ECEB-2078-48A2-BE47-AD1491E6BBD4}">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01A8E-6D9B-426A-918F-A2ABD51F3C28}">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s-ES_tradnl" sz="2000" kern="1200" dirty="0" smtClean="0"/>
        </a:p>
        <a:p>
          <a:pPr lvl="0" algn="l" defTabSz="889000">
            <a:lnSpc>
              <a:spcPct val="90000"/>
            </a:lnSpc>
            <a:spcBef>
              <a:spcPct val="0"/>
            </a:spcBef>
            <a:spcAft>
              <a:spcPct val="35000"/>
            </a:spcAft>
          </a:pPr>
          <a:endParaRPr lang="es-ES_tradnl" sz="2000" kern="1200" dirty="0" smtClean="0"/>
        </a:p>
        <a:p>
          <a:pPr lvl="0" algn="l" defTabSz="889000">
            <a:lnSpc>
              <a:spcPct val="90000"/>
            </a:lnSpc>
            <a:spcBef>
              <a:spcPct val="0"/>
            </a:spcBef>
            <a:spcAft>
              <a:spcPct val="35000"/>
            </a:spcAft>
          </a:pPr>
          <a:endParaRPr lang="es-ES_tradnl" sz="2000" kern="1200" dirty="0" smtClean="0"/>
        </a:p>
        <a:p>
          <a:pPr lvl="0" algn="l" defTabSz="889000">
            <a:lnSpc>
              <a:spcPct val="90000"/>
            </a:lnSpc>
            <a:spcBef>
              <a:spcPct val="0"/>
            </a:spcBef>
            <a:spcAft>
              <a:spcPct val="35000"/>
            </a:spcAft>
          </a:pPr>
          <a:endParaRPr lang="es-ES_tradnl" sz="2000" kern="1200" dirty="0" smtClean="0"/>
        </a:p>
        <a:p>
          <a:pPr lvl="0" algn="l" defTabSz="889000">
            <a:lnSpc>
              <a:spcPct val="90000"/>
            </a:lnSpc>
            <a:spcBef>
              <a:spcPct val="0"/>
            </a:spcBef>
            <a:spcAft>
              <a:spcPct val="35000"/>
            </a:spcAft>
          </a:pPr>
          <a:r>
            <a:rPr lang="es-ES_tradnl" sz="2000" kern="1200" dirty="0" smtClean="0"/>
            <a:t>Regularización</a:t>
          </a:r>
          <a:endParaRPr lang="es-ES" sz="2000" kern="1200" dirty="0"/>
        </a:p>
      </dsp:txBody>
      <dsp:txXfrm>
        <a:off x="0" y="0"/>
        <a:ext cx="1645920" cy="4525963"/>
      </dsp:txXfrm>
    </dsp:sp>
    <dsp:sp modelId="{702351F5-FC81-4792-8396-ACC8D1F727B2}">
      <dsp:nvSpPr>
        <dsp:cNvPr id="0" name=""/>
        <dsp:cNvSpPr/>
      </dsp:nvSpPr>
      <dsp:spPr>
        <a:xfrm>
          <a:off x="1769364" y="70718"/>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d) Si el porcentaje de asistencia fuera menor al 60% en el curso no acreditado, tendrá  una sola oportunidad de regularización a partir del periodo inmediato al término del semestre cursado</a:t>
          </a:r>
          <a:endParaRPr lang="es-ES" sz="2200" kern="1200" dirty="0"/>
        </a:p>
      </dsp:txBody>
      <dsp:txXfrm>
        <a:off x="1769364" y="70718"/>
        <a:ext cx="6460236" cy="1414363"/>
      </dsp:txXfrm>
    </dsp:sp>
    <dsp:sp modelId="{8562E089-B401-494D-851E-D47F70044326}">
      <dsp:nvSpPr>
        <dsp:cNvPr id="0" name=""/>
        <dsp:cNvSpPr/>
      </dsp:nvSpPr>
      <dsp:spPr>
        <a:xfrm>
          <a:off x="1645920" y="1485081"/>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836C3-77B4-4527-95CF-06AD59E5E580}">
      <dsp:nvSpPr>
        <dsp:cNvPr id="0" name=""/>
        <dsp:cNvSpPr/>
      </dsp:nvSpPr>
      <dsp:spPr>
        <a:xfrm>
          <a:off x="1769364" y="1555799"/>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Si no la acredita, será dado de baja definitiva. En este caso los estudiantes no tienen derecho a regularizarse por medio del curso de 40 horas, </a:t>
          </a:r>
          <a:endParaRPr lang="es-ES" sz="2200" kern="1200" dirty="0"/>
        </a:p>
      </dsp:txBody>
      <dsp:txXfrm>
        <a:off x="1769364" y="1555799"/>
        <a:ext cx="6460236" cy="1414363"/>
      </dsp:txXfrm>
    </dsp:sp>
    <dsp:sp modelId="{5BB286C0-A7AF-4A46-A070-518E58363348}">
      <dsp:nvSpPr>
        <dsp:cNvPr id="0" name=""/>
        <dsp:cNvSpPr/>
      </dsp:nvSpPr>
      <dsp:spPr>
        <a:xfrm>
          <a:off x="1645920" y="2970163"/>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ED691-1B4C-47A6-AF42-3980613D045C}">
      <dsp:nvSpPr>
        <dsp:cNvPr id="0" name=""/>
        <dsp:cNvSpPr/>
      </dsp:nvSpPr>
      <dsp:spPr>
        <a:xfrm>
          <a:off x="1769364" y="3040881"/>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 Su única oportunidad se establece como periodo extraordinario</a:t>
          </a:r>
          <a:endParaRPr lang="es-ES" sz="2200" kern="1200" dirty="0"/>
        </a:p>
      </dsp:txBody>
      <dsp:txXfrm>
        <a:off x="1769364" y="3040881"/>
        <a:ext cx="6460236" cy="1414363"/>
      </dsp:txXfrm>
    </dsp:sp>
    <dsp:sp modelId="{E870593C-3AD2-4856-AA52-4A00762375B2}">
      <dsp:nvSpPr>
        <dsp:cNvPr id="0" name=""/>
        <dsp:cNvSpPr/>
      </dsp:nvSpPr>
      <dsp:spPr>
        <a:xfrm>
          <a:off x="1645920" y="4455244"/>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DA146-4844-4A43-A0BF-E236DF047230}">
      <dsp:nvSpPr>
        <dsp:cNvPr id="0" name=""/>
        <dsp:cNvSpPr/>
      </dsp:nvSpPr>
      <dsp:spPr>
        <a:xfrm>
          <a:off x="0" y="549129"/>
          <a:ext cx="8229600" cy="5569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CERTIFICACIÓN</a:t>
          </a:r>
          <a:br>
            <a:rPr lang="es-ES" sz="1400" kern="1200" dirty="0" smtClean="0"/>
          </a:br>
          <a:endParaRPr lang="es-ES" sz="1400" kern="1200" dirty="0"/>
        </a:p>
      </dsp:txBody>
      <dsp:txXfrm>
        <a:off x="27187" y="576316"/>
        <a:ext cx="8175226" cy="502546"/>
      </dsp:txXfrm>
    </dsp:sp>
    <dsp:sp modelId="{9D91A968-8C12-4D65-A896-732B51714B00}">
      <dsp:nvSpPr>
        <dsp:cNvPr id="0" name=""/>
        <dsp:cNvSpPr/>
      </dsp:nvSpPr>
      <dsp:spPr>
        <a:xfrm>
          <a:off x="0" y="1146369"/>
          <a:ext cx="8229600" cy="5569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7.1. Objetivo.- Otorgar el reconocimiento oficial a los estudios realizados por los estudiantes, conforme a los planes y programas de estudio correspondientes.</a:t>
          </a:r>
          <a:endParaRPr lang="es-ES" sz="1400" kern="1200" dirty="0"/>
        </a:p>
      </dsp:txBody>
      <dsp:txXfrm>
        <a:off x="27187" y="1173556"/>
        <a:ext cx="8175226" cy="502546"/>
      </dsp:txXfrm>
    </dsp:sp>
    <dsp:sp modelId="{60D30892-C993-4642-A2E5-B303109A6B3C}">
      <dsp:nvSpPr>
        <dsp:cNvPr id="0" name=""/>
        <dsp:cNvSpPr/>
      </dsp:nvSpPr>
      <dsp:spPr>
        <a:xfrm>
          <a:off x="0" y="1743609"/>
          <a:ext cx="8229600" cy="5569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7.2. Formatos de certificación.- Los formatos de certificación que podrán ser utilizados para efecto de las presentes normas son los siguientes:</a:t>
          </a:r>
          <a:endParaRPr lang="es-ES" sz="1400" kern="1200" dirty="0"/>
        </a:p>
      </dsp:txBody>
      <dsp:txXfrm>
        <a:off x="27187" y="1770796"/>
        <a:ext cx="8175226" cy="502546"/>
      </dsp:txXfrm>
    </dsp:sp>
    <dsp:sp modelId="{C0F10449-085E-4D92-89CC-4BDE14A76172}">
      <dsp:nvSpPr>
        <dsp:cNvPr id="0" name=""/>
        <dsp:cNvSpPr/>
      </dsp:nvSpPr>
      <dsp:spPr>
        <a:xfrm>
          <a:off x="0" y="2340849"/>
          <a:ext cx="8229600" cy="5569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a) Certificado de Terminación de Estudios. Se expedirá en original y por única vez, a los estudiantes que acreditaron y concluyeron los estudios correspondientes a la licenciatura, conforme al plan de estudios vigente.</a:t>
          </a:r>
          <a:endParaRPr lang="es-ES" sz="1400" kern="1200" dirty="0"/>
        </a:p>
      </dsp:txBody>
      <dsp:txXfrm>
        <a:off x="27187" y="2368036"/>
        <a:ext cx="8175226" cy="502546"/>
      </dsp:txXfrm>
    </dsp:sp>
    <dsp:sp modelId="{9B848CC2-38E1-46CB-AB49-D45F28BFAF9E}">
      <dsp:nvSpPr>
        <dsp:cNvPr id="0" name=""/>
        <dsp:cNvSpPr/>
      </dsp:nvSpPr>
      <dsp:spPr>
        <a:xfrm>
          <a:off x="0" y="2938089"/>
          <a:ext cx="8229600" cy="5569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b) Certificación de Estudios. Se expedirá cuando el interesado solicite duplicado del Certificado de Terminación de Estudios o la comprobación de estudios parciales, de planes de estudio vigentes o abrogados.</a:t>
          </a:r>
          <a:endParaRPr lang="es-ES" sz="1400" kern="1200" dirty="0"/>
        </a:p>
      </dsp:txBody>
      <dsp:txXfrm>
        <a:off x="27187" y="2965276"/>
        <a:ext cx="8175226" cy="502546"/>
      </dsp:txXfrm>
    </dsp:sp>
    <dsp:sp modelId="{6D41D6D9-0CF2-4BA3-904A-A26D3CD5DE75}">
      <dsp:nvSpPr>
        <dsp:cNvPr id="0" name=""/>
        <dsp:cNvSpPr/>
      </dsp:nvSpPr>
      <dsp:spPr>
        <a:xfrm>
          <a:off x="0" y="3535329"/>
          <a:ext cx="8229600" cy="5569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El Certificado de Terminación de Estudios y la Certificación de Estudios, son válidos en los Estados Unidos Mexicanos y no requieren trámites adicionales de legalización</a:t>
          </a:r>
          <a:endParaRPr lang="es-ES" sz="1400" kern="1200" dirty="0"/>
        </a:p>
      </dsp:txBody>
      <dsp:txXfrm>
        <a:off x="27187" y="3562516"/>
        <a:ext cx="8175226" cy="502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3D6B3-4A56-480B-BDE0-3832CB526BF5}">
      <dsp:nvSpPr>
        <dsp:cNvPr id="0" name=""/>
        <dsp:cNvSpPr/>
      </dsp:nvSpPr>
      <dsp:spPr>
        <a:xfrm>
          <a:off x="0" y="0"/>
          <a:ext cx="6583680" cy="99571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t>7.3. De la vigencia de los formatos de certificación.- Los formatos de certificación tendrán vigencia anual.</a:t>
          </a:r>
          <a:endParaRPr lang="es-ES" sz="1000" kern="1200" dirty="0"/>
        </a:p>
      </dsp:txBody>
      <dsp:txXfrm>
        <a:off x="29163" y="29163"/>
        <a:ext cx="5425092" cy="937385"/>
      </dsp:txXfrm>
    </dsp:sp>
    <dsp:sp modelId="{28220A18-B7A8-4E81-9E00-4DC0C4CFD8AB}">
      <dsp:nvSpPr>
        <dsp:cNvPr id="0" name=""/>
        <dsp:cNvSpPr/>
      </dsp:nvSpPr>
      <dsp:spPr>
        <a:xfrm>
          <a:off x="551383" y="1176750"/>
          <a:ext cx="6583680" cy="99571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t>La vigencia del Certificado de Terminación de Estudios iniciará con la fecha de certificación de fin de cursos y terminará con la certificación de estudiantes que se regularizan en el periodo del mes de febrero; la vigencia de la Certificación de Estudios iniciará con la fecha de certificación de fin de cursos y terminará hasta la fecha de fin de cursos del periodo escolar siguiente.</a:t>
          </a:r>
          <a:endParaRPr lang="es-ES" sz="1000" kern="1200" dirty="0"/>
        </a:p>
      </dsp:txBody>
      <dsp:txXfrm>
        <a:off x="580546" y="1205913"/>
        <a:ext cx="5326758" cy="937385"/>
      </dsp:txXfrm>
    </dsp:sp>
    <dsp:sp modelId="{5B5BC025-7C7A-482B-8BA6-2AE3372FDF05}">
      <dsp:nvSpPr>
        <dsp:cNvPr id="0" name=""/>
        <dsp:cNvSpPr/>
      </dsp:nvSpPr>
      <dsp:spPr>
        <a:xfrm>
          <a:off x="1094536" y="2353500"/>
          <a:ext cx="6583680" cy="99571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t>a) Los certificados de terminación de estudios y las certificaciones de estudios que no sean recogidos por los interesados se archivan en la institución educativa por un periodo de seis meses, contados a partir de la fecha oficial de certificación, durante este tiempo los interesados podrán solicitarlo a la escuela. Una vez  concluido dicho periodo serán remitidos al Área de Control Escolar, para comprobar a la DGAIR su uso y destino final cuando lo requiera.</a:t>
          </a:r>
          <a:endParaRPr lang="es-ES" sz="1000" kern="1200" dirty="0"/>
        </a:p>
      </dsp:txBody>
      <dsp:txXfrm>
        <a:off x="1123699" y="2382663"/>
        <a:ext cx="5334987" cy="937385"/>
      </dsp:txXfrm>
    </dsp:sp>
    <dsp:sp modelId="{FBE63577-9142-48D5-A140-99140621D3C2}">
      <dsp:nvSpPr>
        <dsp:cNvPr id="0" name=""/>
        <dsp:cNvSpPr/>
      </dsp:nvSpPr>
      <dsp:spPr>
        <a:xfrm>
          <a:off x="1645920" y="3530251"/>
          <a:ext cx="6583680" cy="99571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smtClean="0"/>
            <a:t>b) La autoridad de la institución educativa enviará al Área de Control Escolar los formatos sin utilizar, los cancelados y los expedidos que no fueron recogidos por los interesados en el tiempo establecido en el inciso anterior.</a:t>
          </a:r>
          <a:endParaRPr lang="es-ES" sz="1000" kern="1200" dirty="0"/>
        </a:p>
      </dsp:txBody>
      <dsp:txXfrm>
        <a:off x="1675083" y="3559414"/>
        <a:ext cx="5326758" cy="937385"/>
      </dsp:txXfrm>
    </dsp:sp>
    <dsp:sp modelId="{5F10865A-0FDA-4D90-8606-E026E67C03F0}">
      <dsp:nvSpPr>
        <dsp:cNvPr id="0" name=""/>
        <dsp:cNvSpPr/>
      </dsp:nvSpPr>
      <dsp:spPr>
        <a:xfrm>
          <a:off x="5936467" y="762624"/>
          <a:ext cx="647212" cy="6472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082090" y="762624"/>
        <a:ext cx="355966" cy="487027"/>
      </dsp:txXfrm>
    </dsp:sp>
    <dsp:sp modelId="{E20A2B02-95EC-4079-8447-42DEE37A6DFE}">
      <dsp:nvSpPr>
        <dsp:cNvPr id="0" name=""/>
        <dsp:cNvSpPr/>
      </dsp:nvSpPr>
      <dsp:spPr>
        <a:xfrm>
          <a:off x="6487850" y="1939375"/>
          <a:ext cx="647212" cy="6472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633473" y="1939375"/>
        <a:ext cx="355966" cy="487027"/>
      </dsp:txXfrm>
    </dsp:sp>
    <dsp:sp modelId="{22FF61F8-0A64-4018-8310-AC9E8C6513D4}">
      <dsp:nvSpPr>
        <dsp:cNvPr id="0" name=""/>
        <dsp:cNvSpPr/>
      </dsp:nvSpPr>
      <dsp:spPr>
        <a:xfrm>
          <a:off x="7031004" y="3116125"/>
          <a:ext cx="647212" cy="6472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7176627" y="3116125"/>
        <a:ext cx="355966" cy="4870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4B5AC-49C6-4585-83DB-335266242809}">
      <dsp:nvSpPr>
        <dsp:cNvPr id="0" name=""/>
        <dsp:cNvSpPr/>
      </dsp:nvSpPr>
      <dsp:spPr>
        <a:xfrm rot="16200000">
          <a:off x="907044" y="1233870"/>
          <a:ext cx="2612745" cy="1596664"/>
        </a:xfrm>
        <a:prstGeom prst="round2SameRect">
          <a:avLst>
            <a:gd name="adj1" fmla="val 16670"/>
            <a:gd name="adj2" fmla="val 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41910" tIns="69850" rIns="62865" bIns="69850" numCol="1" spcCol="1270" anchor="t" anchorCtr="0">
          <a:noAutofit/>
        </a:bodyPr>
        <a:lstStyle/>
        <a:p>
          <a:pPr lvl="0" algn="l" defTabSz="488950">
            <a:lnSpc>
              <a:spcPct val="90000"/>
            </a:lnSpc>
            <a:spcBef>
              <a:spcPct val="0"/>
            </a:spcBef>
            <a:spcAft>
              <a:spcPct val="35000"/>
            </a:spcAft>
          </a:pPr>
          <a:r>
            <a:rPr lang="es-ES" sz="1100" kern="1200" dirty="0" smtClean="0"/>
            <a:t>7.4. Uso de los formatos oficiales de certificación.- La Autoridad Educativa Local, diseña y reproduce los formatos de certificación de estudios y los distribuye anualmente a las áreas de control escolar, con base en la estadística que ésta le proporciona.</a:t>
          </a:r>
          <a:endParaRPr lang="es-ES" sz="1100" kern="1200" dirty="0"/>
        </a:p>
      </dsp:txBody>
      <dsp:txXfrm rot="5400000">
        <a:off x="1493042" y="803786"/>
        <a:ext cx="1518707" cy="2456831"/>
      </dsp:txXfrm>
    </dsp:sp>
    <dsp:sp modelId="{B1D4734E-E052-42B2-A680-E4FC1751749A}">
      <dsp:nvSpPr>
        <dsp:cNvPr id="0" name=""/>
        <dsp:cNvSpPr/>
      </dsp:nvSpPr>
      <dsp:spPr>
        <a:xfrm rot="5400000">
          <a:off x="2576210" y="1233870"/>
          <a:ext cx="2612745" cy="1596664"/>
        </a:xfrm>
        <a:prstGeom prst="round2SameRect">
          <a:avLst>
            <a:gd name="adj1" fmla="val 16670"/>
            <a:gd name="adj2" fmla="val 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2865" tIns="69850" rIns="41910" bIns="69850" numCol="1" spcCol="1270" anchor="t" anchorCtr="0">
          <a:noAutofit/>
        </a:bodyPr>
        <a:lstStyle/>
        <a:p>
          <a:pPr lvl="0" algn="l" defTabSz="488950">
            <a:lnSpc>
              <a:spcPct val="90000"/>
            </a:lnSpc>
            <a:spcBef>
              <a:spcPct val="0"/>
            </a:spcBef>
            <a:spcAft>
              <a:spcPct val="35000"/>
            </a:spcAft>
          </a:pPr>
          <a:r>
            <a:rPr lang="es-ES" sz="1100" kern="1200" dirty="0" smtClean="0"/>
            <a:t>El Área de Control Escolar deberá entregar los formatos de certificación de estudios a las instituciones educativas, para lo cual deberá relacionarlos de manera consecutiva en el Libro de Control de Folios.</a:t>
          </a:r>
          <a:endParaRPr lang="es-ES" sz="1100" kern="1200" dirty="0"/>
        </a:p>
      </dsp:txBody>
      <dsp:txXfrm rot="-5400000">
        <a:off x="3084251" y="803787"/>
        <a:ext cx="1518707" cy="2456831"/>
      </dsp:txXfrm>
    </dsp:sp>
    <dsp:sp modelId="{F583106E-B3D6-4390-A0A9-CB4F063358AA}">
      <dsp:nvSpPr>
        <dsp:cNvPr id="0" name=""/>
        <dsp:cNvSpPr/>
      </dsp:nvSpPr>
      <dsp:spPr>
        <a:xfrm>
          <a:off x="2213253" y="0"/>
          <a:ext cx="1669165" cy="1669084"/>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A0877C-D7A1-4FC1-B83E-C5EB2C54047E}">
      <dsp:nvSpPr>
        <dsp:cNvPr id="0" name=""/>
        <dsp:cNvSpPr/>
      </dsp:nvSpPr>
      <dsp:spPr>
        <a:xfrm rot="10800000">
          <a:off x="2213253" y="2394915"/>
          <a:ext cx="1669165" cy="1669084"/>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C3F9D-2AF9-40F6-BB1F-BEA704198620}">
      <dsp:nvSpPr>
        <dsp:cNvPr id="0" name=""/>
        <dsp:cNvSpPr/>
      </dsp:nvSpPr>
      <dsp:spPr>
        <a:xfrm rot="5400000">
          <a:off x="1807965" y="1322346"/>
          <a:ext cx="1169501" cy="1331436"/>
        </a:xfrm>
        <a:prstGeom prst="bentUpArrow">
          <a:avLst>
            <a:gd name="adj1" fmla="val 32840"/>
            <a:gd name="adj2" fmla="val 25000"/>
            <a:gd name="adj3" fmla="val 35780"/>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0EF4A0F-B754-48EE-B707-CD56EABBFD30}">
      <dsp:nvSpPr>
        <dsp:cNvPr id="0" name=""/>
        <dsp:cNvSpPr/>
      </dsp:nvSpPr>
      <dsp:spPr>
        <a:xfrm>
          <a:off x="1498118" y="25930"/>
          <a:ext cx="1968752" cy="1378062"/>
        </a:xfrm>
        <a:prstGeom prst="roundRect">
          <a:avLst>
            <a:gd name="adj" fmla="val 16670"/>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smtClean="0"/>
            <a:t>7.5. De la expedición de los documentos de certificación.- Los certificados de terminación de estudios y certificaciones de estudios serán expedidos y firmados por la autoridad máxima con que cuente la institución y deberán ser validados previamente por el Área de Control Escolar.</a:t>
          </a:r>
          <a:endParaRPr lang="es-ES" sz="900" kern="1200" dirty="0"/>
        </a:p>
      </dsp:txBody>
      <dsp:txXfrm>
        <a:off x="1565402" y="93214"/>
        <a:ext cx="1834184" cy="1243494"/>
      </dsp:txXfrm>
    </dsp:sp>
    <dsp:sp modelId="{A641614E-793E-4EFA-972E-BF2F33D2B8C1}">
      <dsp:nvSpPr>
        <dsp:cNvPr id="0" name=""/>
        <dsp:cNvSpPr/>
      </dsp:nvSpPr>
      <dsp:spPr>
        <a:xfrm>
          <a:off x="3466871" y="157360"/>
          <a:ext cx="1431882" cy="1113811"/>
        </a:xfrm>
        <a:prstGeom prst="rect">
          <a:avLst/>
        </a:prstGeom>
        <a:noFill/>
        <a:ln>
          <a:noFill/>
        </a:ln>
        <a:effectLst/>
      </dsp:spPr>
      <dsp:style>
        <a:lnRef idx="0">
          <a:scrgbClr r="0" g="0" b="0"/>
        </a:lnRef>
        <a:fillRef idx="0">
          <a:scrgbClr r="0" g="0" b="0"/>
        </a:fillRef>
        <a:effectRef idx="0">
          <a:scrgbClr r="0" g="0" b="0"/>
        </a:effectRef>
        <a:fontRef idx="minor"/>
      </dsp:style>
    </dsp:sp>
    <dsp:sp modelId="{B036358A-E5EF-42A6-A2F4-9E79D2D7EAAE}">
      <dsp:nvSpPr>
        <dsp:cNvPr id="0" name=""/>
        <dsp:cNvSpPr/>
      </dsp:nvSpPr>
      <dsp:spPr>
        <a:xfrm rot="5400000">
          <a:off x="3440270" y="2870366"/>
          <a:ext cx="1169501" cy="1331436"/>
        </a:xfrm>
        <a:prstGeom prst="bentUpArrow">
          <a:avLst>
            <a:gd name="adj1" fmla="val 32840"/>
            <a:gd name="adj2" fmla="val 25000"/>
            <a:gd name="adj3" fmla="val 35780"/>
          </a:avLst>
        </a:prstGeom>
        <a:solidFill>
          <a:schemeClr val="accent2">
            <a:tint val="50000"/>
            <a:hueOff val="-3809"/>
            <a:satOff val="-2729"/>
            <a:lumOff val="111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B49EF7D-E22E-4B4A-BFE5-3D9B9442D5CF}">
      <dsp:nvSpPr>
        <dsp:cNvPr id="0" name=""/>
        <dsp:cNvSpPr/>
      </dsp:nvSpPr>
      <dsp:spPr>
        <a:xfrm>
          <a:off x="3130423" y="1573950"/>
          <a:ext cx="1968752" cy="1378062"/>
        </a:xfrm>
        <a:prstGeom prst="roundRect">
          <a:avLst>
            <a:gd name="adj" fmla="val 16670"/>
          </a:avLst>
        </a:prstGeom>
        <a:solidFill>
          <a:schemeClr val="accent2">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smtClean="0"/>
            <a:t>a) Los certificados de terminación de estudios y las certificaciones de estudios se expedirán en la escuela donde el estudiante realizó y acreditó el último semestre.</a:t>
          </a:r>
        </a:p>
      </dsp:txBody>
      <dsp:txXfrm>
        <a:off x="3197707" y="1641234"/>
        <a:ext cx="1834184" cy="1243494"/>
      </dsp:txXfrm>
    </dsp:sp>
    <dsp:sp modelId="{68B18B06-E506-4191-B334-E4DBC8FA63AD}">
      <dsp:nvSpPr>
        <dsp:cNvPr id="0" name=""/>
        <dsp:cNvSpPr/>
      </dsp:nvSpPr>
      <dsp:spPr>
        <a:xfrm>
          <a:off x="5099176" y="1705379"/>
          <a:ext cx="1431882" cy="1113811"/>
        </a:xfrm>
        <a:prstGeom prst="rect">
          <a:avLst/>
        </a:prstGeom>
        <a:noFill/>
        <a:ln>
          <a:noFill/>
        </a:ln>
        <a:effectLst/>
      </dsp:spPr>
      <dsp:style>
        <a:lnRef idx="0">
          <a:scrgbClr r="0" g="0" b="0"/>
        </a:lnRef>
        <a:fillRef idx="0">
          <a:scrgbClr r="0" g="0" b="0"/>
        </a:fillRef>
        <a:effectRef idx="0">
          <a:scrgbClr r="0" g="0" b="0"/>
        </a:effectRef>
        <a:fontRef idx="minor"/>
      </dsp:style>
    </dsp:sp>
    <dsp:sp modelId="{D8908449-9FB9-441A-9688-0E87659D0518}">
      <dsp:nvSpPr>
        <dsp:cNvPr id="0" name=""/>
        <dsp:cNvSpPr/>
      </dsp:nvSpPr>
      <dsp:spPr>
        <a:xfrm>
          <a:off x="4762728" y="3121969"/>
          <a:ext cx="1968752" cy="1378062"/>
        </a:xfrm>
        <a:prstGeom prst="roundRect">
          <a:avLst>
            <a:gd name="adj" fmla="val 16670"/>
          </a:avLst>
        </a:prstGeom>
        <a:solidFill>
          <a:schemeClr val="accent2">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smtClean="0"/>
            <a:t>b) En el supuesto de que la autoridad máxima con que cuente la institución no pueda firmar los certificados de terminación de estudios, se procederá a recabar el nombre, cargo y firma de la autoridad inmediata superior, como responsable de la expedición de los documentos oficiales de certificación</a:t>
          </a:r>
        </a:p>
      </dsp:txBody>
      <dsp:txXfrm>
        <a:off x="4830012" y="3189253"/>
        <a:ext cx="1834184" cy="12434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237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3918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4113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8423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9761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991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4444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9702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687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3138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366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CD4A7-2013-42A5-9A42-3678E047C748}" type="datetimeFigureOut">
              <a:rPr lang="es-MX" smtClean="0">
                <a:solidFill>
                  <a:prstClr val="black">
                    <a:tint val="75000"/>
                  </a:prstClr>
                </a:solidFill>
              </a:rPr>
              <a:pPr/>
              <a:t>23/01/2017</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D168-FFB7-4887-B0E1-9D2798CB304B}"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51308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p:cNvSpPr>
          <p:nvPr>
            <p:ph idx="1"/>
          </p:nvPr>
        </p:nvSpPr>
        <p:spPr>
          <a:xfrm>
            <a:off x="468313" y="692150"/>
            <a:ext cx="8207375" cy="4824413"/>
          </a:xfrm>
        </p:spPr>
        <p:txBody>
          <a:bodyPr>
            <a:noAutofit/>
          </a:bodyPr>
          <a:lstStyle/>
          <a:p>
            <a:pPr algn="ctr" eaLnBrk="1" hangingPunct="1">
              <a:buFont typeface="Wingdings 2" pitchFamily="18" charset="2"/>
              <a:buNone/>
              <a:defRPr/>
            </a:pPr>
            <a:r>
              <a:rPr lang="es-ES_tradnl" sz="4800" b="1" i="1" dirty="0" smtClean="0">
                <a:effectLst>
                  <a:outerShdw blurRad="38100" dist="38100" dir="2700000" algn="tl">
                    <a:srgbClr val="C0C0C0"/>
                  </a:outerShdw>
                </a:effectLst>
              </a:rPr>
              <a:t>ESCUELA NORMAL DE EDUCACIÓN PREESCOLAR</a:t>
            </a:r>
          </a:p>
          <a:p>
            <a:pPr algn="ctr" eaLnBrk="1" hangingPunct="1">
              <a:buFont typeface="Wingdings 2" pitchFamily="18" charset="2"/>
              <a:buNone/>
              <a:defRPr/>
            </a:pPr>
            <a:endParaRPr lang="es-ES_tradnl" sz="4800" b="1" i="1" dirty="0" smtClean="0">
              <a:effectLst>
                <a:outerShdw blurRad="38100" dist="38100" dir="2700000" algn="tl">
                  <a:srgbClr val="C0C0C0"/>
                </a:outerShdw>
              </a:effectLst>
            </a:endParaRPr>
          </a:p>
          <a:p>
            <a:pPr algn="ctr" eaLnBrk="1" hangingPunct="1">
              <a:buFont typeface="Wingdings 2" pitchFamily="18" charset="2"/>
              <a:buNone/>
              <a:defRPr/>
            </a:pPr>
            <a:r>
              <a:rPr lang="es-ES_tradnl" sz="4800" b="1" i="1" dirty="0" smtClean="0">
                <a:effectLst>
                  <a:outerShdw blurRad="38100" dist="38100" dir="2700000" algn="tl">
                    <a:srgbClr val="C0C0C0"/>
                  </a:outerShdw>
                </a:effectLst>
                <a:latin typeface="Century Gothic" pitchFamily="34" charset="0"/>
              </a:rPr>
              <a:t>Difusión de   NORMAS DE CONTROL ESCOLAR 8º semestre</a:t>
            </a:r>
          </a:p>
          <a:p>
            <a:pPr algn="ctr" eaLnBrk="1" hangingPunct="1">
              <a:buFont typeface="Wingdings 2" pitchFamily="18" charset="2"/>
              <a:buNone/>
              <a:defRPr/>
            </a:pPr>
            <a:endParaRPr lang="es-ES_tradnl" sz="3600" b="1" dirty="0" smtClean="0">
              <a:effectLst>
                <a:outerShdw blurRad="38100" dist="38100" dir="2700000" algn="tl">
                  <a:srgbClr val="C0C0C0"/>
                </a:outerShdw>
              </a:effectLst>
            </a:endParaRPr>
          </a:p>
          <a:p>
            <a:pPr eaLnBrk="1" hangingPunct="1">
              <a:buFont typeface="Wingdings 2" pitchFamily="18" charset="2"/>
              <a:buNone/>
              <a:defRPr/>
            </a:pPr>
            <a:r>
              <a:rPr lang="es-ES_tradnl" sz="2000" b="1" dirty="0" smtClean="0">
                <a:effectLst>
                  <a:outerShdw blurRad="38100" dist="38100" dir="2700000" algn="tl">
                    <a:srgbClr val="C0C0C0"/>
                  </a:outerShdw>
                </a:effectLst>
              </a:rPr>
              <a:t>Saltillo, Coahuila  de </a:t>
            </a:r>
            <a:r>
              <a:rPr lang="es-ES_tradnl" sz="2000" b="1" dirty="0" smtClean="0">
                <a:effectLst>
                  <a:outerShdw blurRad="38100" dist="38100" dir="2700000" algn="tl">
                    <a:srgbClr val="C0C0C0"/>
                  </a:outerShdw>
                </a:effectLst>
              </a:rPr>
              <a:t>2017</a:t>
            </a:r>
            <a:endParaRPr lang="es-ES_tradnl" sz="2000" b="1" dirty="0" smtClean="0">
              <a:effectLst>
                <a:outerShdw blurRad="38100" dist="38100" dir="2700000" algn="tl">
                  <a:srgbClr val="C0C0C0"/>
                </a:outerShdw>
              </a:effectLst>
            </a:endParaRPr>
          </a:p>
          <a:p>
            <a:pPr algn="ctr" eaLnBrk="1" hangingPunct="1">
              <a:buFont typeface="Wingdings 2" pitchFamily="18" charset="2"/>
              <a:buNone/>
              <a:defRPr/>
            </a:pPr>
            <a:endParaRPr lang="es-ES_tradnl" sz="3600" b="1" dirty="0" smtClean="0">
              <a:effectLst>
                <a:outerShdw blurRad="38100" dist="38100" dir="2700000" algn="tl">
                  <a:srgbClr val="C0C0C0"/>
                </a:outerShdw>
              </a:effectLst>
            </a:endParaRPr>
          </a:p>
          <a:p>
            <a:pPr algn="ctr" eaLnBrk="1" hangingPunct="1">
              <a:buFont typeface="Wingdings 2" pitchFamily="18" charset="2"/>
              <a:buNone/>
              <a:defRPr/>
            </a:pPr>
            <a:endParaRPr lang="es-ES_tradnl" sz="3600" b="1" dirty="0" smtClean="0">
              <a:effectLst>
                <a:outerShdw blurRad="38100" dist="38100" dir="2700000" algn="tl">
                  <a:srgbClr val="C0C0C0"/>
                </a:outerShdw>
              </a:effectLst>
            </a:endParaRPr>
          </a:p>
          <a:p>
            <a:pPr algn="ctr" eaLnBrk="1" hangingPunct="1">
              <a:buFont typeface="Wingdings 2" pitchFamily="18" charset="2"/>
              <a:buNone/>
              <a:defRPr/>
            </a:pPr>
            <a:r>
              <a:rPr lang="es-ES_tradnl" sz="3600" b="1" dirty="0" smtClean="0">
                <a:effectLst>
                  <a:outerShdw blurRad="38100" dist="38100" dir="2700000" algn="tl">
                    <a:srgbClr val="C0C0C0"/>
                  </a:outerShdw>
                </a:effectLst>
              </a:rPr>
              <a:t> </a:t>
            </a:r>
            <a:endParaRPr lang="es-ES" sz="3600"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5106510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Certificación</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8568344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355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Titulación </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23943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726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Titulación</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438363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66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Titulación </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969889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557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Titulación</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87840058"/>
              </p:ext>
            </p:extLst>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236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Titulación </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294658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23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Titulación </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1787395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718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Titulación </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8872635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528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Titulación</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757897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229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Reinscripciòn</a:t>
            </a:r>
            <a:r>
              <a:rPr lang="es-ES_tradnl" dirty="0" smtClean="0"/>
              <a:t> </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114660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652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dirty="0" smtClean="0"/>
              <a:t>Reinscripción </a:t>
            </a:r>
            <a:endParaRPr lang="es-ES" dirty="0"/>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38995937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816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_tradnl" dirty="0" smtClean="0"/>
              <a:t>Acreditación </a:t>
            </a:r>
            <a:endParaRPr lang="es-ES"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9389010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33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Regularización </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8594889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298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Regularización </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548026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41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465628554"/>
              </p:ext>
            </p:extLst>
          </p:nvPr>
        </p:nvGraphicFramePr>
        <p:xfrm>
          <a:off x="467544" y="1268760"/>
          <a:ext cx="8229600"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473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Certificación </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7947352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319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Certificación </a:t>
            </a:r>
            <a:endParaRPr lang="es-ES" dirty="0"/>
          </a:p>
        </p:txBody>
      </p:sp>
      <p:sp>
        <p:nvSpPr>
          <p:cNvPr id="3" name="2 Marcador de contenido"/>
          <p:cNvSpPr>
            <a:spLocks noGrp="1"/>
          </p:cNvSpPr>
          <p:nvPr>
            <p:ph idx="1"/>
          </p:nvPr>
        </p:nvSpPr>
        <p:spPr/>
        <p:txBody>
          <a:bodyPr>
            <a:normAutofit/>
          </a:bodyPr>
          <a:lstStyle/>
          <a:p>
            <a:endParaRPr lang="es-ES_tradnl" dirty="0"/>
          </a:p>
          <a:p>
            <a:endParaRPr lang="es-ES" dirty="0"/>
          </a:p>
        </p:txBody>
      </p:sp>
      <p:graphicFrame>
        <p:nvGraphicFramePr>
          <p:cNvPr id="4" name="3 Diagrama"/>
          <p:cNvGraphicFramePr/>
          <p:nvPr>
            <p:extLst>
              <p:ext uri="{D42A27DB-BD31-4B8C-83A1-F6EECF244321}">
                <p14:modId xmlns:p14="http://schemas.microsoft.com/office/powerpoint/2010/main" val="235454877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551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2679</Words>
  <Application>Microsoft Office PowerPoint</Application>
  <PresentationFormat>Presentación en pantalla (4:3)</PresentationFormat>
  <Paragraphs>92</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1_Tema de Office</vt:lpstr>
      <vt:lpstr>Presentación de PowerPoint</vt:lpstr>
      <vt:lpstr>Reinscripciòn </vt:lpstr>
      <vt:lpstr>Reinscripción </vt:lpstr>
      <vt:lpstr>Acreditación </vt:lpstr>
      <vt:lpstr>Regularización </vt:lpstr>
      <vt:lpstr>Regularización </vt:lpstr>
      <vt:lpstr>Presentación de PowerPoint</vt:lpstr>
      <vt:lpstr>Certificación </vt:lpstr>
      <vt:lpstr>Certificación </vt:lpstr>
      <vt:lpstr>Certificación</vt:lpstr>
      <vt:lpstr>Titulación </vt:lpstr>
      <vt:lpstr>Titulación</vt:lpstr>
      <vt:lpstr>Titulación </vt:lpstr>
      <vt:lpstr>Titulación</vt:lpstr>
      <vt:lpstr>Titulación </vt:lpstr>
      <vt:lpstr>Titulación </vt:lpstr>
      <vt:lpstr>Titulación </vt:lpstr>
      <vt:lpstr>Titulación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Difusion de Normas de Control Escolar</dc:title>
  <dc:creator>enep</dc:creator>
  <cp:lastModifiedBy>enep</cp:lastModifiedBy>
  <cp:revision>25</cp:revision>
  <dcterms:created xsi:type="dcterms:W3CDTF">2016-02-22T18:50:34Z</dcterms:created>
  <dcterms:modified xsi:type="dcterms:W3CDTF">2017-01-23T14:47:03Z</dcterms:modified>
</cp:coreProperties>
</file>