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140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B218-7D7E-452D-8AAC-154FAE8993B0}" type="datetimeFigureOut">
              <a:rPr lang="es-ES" smtClean="0"/>
              <a:pPr/>
              <a:t>27/08/2013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9881-4414-4432-87C9-424705A769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B218-7D7E-452D-8AAC-154FAE8993B0}" type="datetimeFigureOut">
              <a:rPr lang="es-ES" smtClean="0"/>
              <a:pPr/>
              <a:t>27/08/2013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9881-4414-4432-87C9-424705A769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B218-7D7E-452D-8AAC-154FAE8993B0}" type="datetimeFigureOut">
              <a:rPr lang="es-ES" smtClean="0"/>
              <a:pPr/>
              <a:t>27/08/2013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9881-4414-4432-87C9-424705A769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B218-7D7E-452D-8AAC-154FAE8993B0}" type="datetimeFigureOut">
              <a:rPr lang="es-ES" smtClean="0"/>
              <a:pPr/>
              <a:t>27/08/2013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9881-4414-4432-87C9-424705A769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B218-7D7E-452D-8AAC-154FAE8993B0}" type="datetimeFigureOut">
              <a:rPr lang="es-ES" smtClean="0"/>
              <a:pPr/>
              <a:t>27/08/2013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9881-4414-4432-87C9-424705A769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B218-7D7E-452D-8AAC-154FAE8993B0}" type="datetimeFigureOut">
              <a:rPr lang="es-ES" smtClean="0"/>
              <a:pPr/>
              <a:t>27/08/2013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9881-4414-4432-87C9-424705A769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B218-7D7E-452D-8AAC-154FAE8993B0}" type="datetimeFigureOut">
              <a:rPr lang="es-ES" smtClean="0"/>
              <a:pPr/>
              <a:t>27/08/2013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9881-4414-4432-87C9-424705A769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B218-7D7E-452D-8AAC-154FAE8993B0}" type="datetimeFigureOut">
              <a:rPr lang="es-ES" smtClean="0"/>
              <a:pPr/>
              <a:t>27/08/2013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9881-4414-4432-87C9-424705A769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B218-7D7E-452D-8AAC-154FAE8993B0}" type="datetimeFigureOut">
              <a:rPr lang="es-ES" smtClean="0"/>
              <a:pPr/>
              <a:t>27/08/2013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9881-4414-4432-87C9-424705A769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B218-7D7E-452D-8AAC-154FAE8993B0}" type="datetimeFigureOut">
              <a:rPr lang="es-ES" smtClean="0"/>
              <a:pPr/>
              <a:t>27/08/2013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9881-4414-4432-87C9-424705A769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3B218-7D7E-452D-8AAC-154FAE8993B0}" type="datetimeFigureOut">
              <a:rPr lang="es-ES" smtClean="0"/>
              <a:pPr/>
              <a:t>27/08/2013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69881-4414-4432-87C9-424705A769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3B218-7D7E-452D-8AAC-154FAE8993B0}" type="datetimeFigureOut">
              <a:rPr lang="es-ES" smtClean="0"/>
              <a:pPr/>
              <a:t>27/08/2013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69881-4414-4432-87C9-424705A7697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 descr="data:image/jpeg;base64,/9j/4AAQSkZJRgABAQAAAQABAAD/2wCEAAkGBxQSEhUUEhQVFhUWFBgWFxgYGBYWGBoXHhgYGBgkGhccHCggHiIoGxweIT0iJikrLi4uGiEzODYsNygtLi8BCgoKDg0OGxAQGy8kICQsLywvNCwsLCwsLCwsLCwsLCwuLCwsLCwsLDQsLCwsLCwsLCwsLCwsLCwsLCwsLCwsLP/AABEIALcBEwMBEQACEQEDEQH/xAAcAAEAAgIDAQAAAAAAAAAAAAAABgcEBQEDCAL/xABJEAACAQMCAwUEBQoDBgUFAAABAgMABBESIQUGMQcTQVFhFCJxgTJCUpGhCCMkM2JygpKxwRVT0UNkc6KzwhZ0k6PwNYOyw9P/xAAbAQEAAwEBAQEAAAAAAAAAAAAAAgMEBQEGB//EADgRAAIBAgQDBQcEAQMFAAAAAAABAgMRBBIhMQVBURMyYXGhIoGRscHR8BQjQuEGM2LxFRZDUlP/2gAMAwEAAhEDEQA/ALxoBQCgFAKAUAoBQCgFAKAUAoBQCgFAKAUAoBQCgFAKAUAoBQCgFAKAUAoBQCgFAKAUAoBQCgFAKAUAoBQCgFAKA0HM/OFrYGJZ3OuV1VUXBbBYKWbcYUZ3J+WTQEZl7XrNZbpTnu7fSqMCC88pLhhGn2Rp+kTj7xQGqHbhALbvDA5n1OO5U5CqD7peQgAZHgATQEy4Xz/Y3E8dvDMJJZAThFZ1XC6jqcDSPjQEooBQCgFAKAUAoBQCgFAKAUAoBQCgFAKAUAoBQCgFAKAUAoBQCgFAKAUAoDz32hcDuL7jdxFBiX3YsnV7kMfdqMSH6p1am09TqqMmluSim9ESDg/Y5boAbmaSVsdExEg9BjLEfP7qqdV8i9UepuW7LuGEECBgT9YTT6h8MuR+FR7SRLsolc86dn8/D8zwO8kABy4JWWMHrr0kal9R8x41bGaZTOnYnPYXxqaSHuBat3KFtd0Zi4ab3SRoYZ6Y+icD51YVFsUAoBQHxLKqjLEKB1JIA+80Bhrxu2J0i4hJ8u8TP3ZoDOVgRkbigOaAUAoBQCgFAKAUAoBQCgFAKAUAoBQCgFAKAUAoBQCgNDzxxZ7WykkhwZiUjiz07yR1jQn4Fs/KgMLgfBks4THHl2JLu7HLyyHdmdj1JP3dKyt3ZtjHKtDNtJGZFZ00MVBZCQxUkbjUNjjpkVE9QvJiiMyoZGVSQikAsR4AkgZPqaIM+yAy4YbEYKnB2I3B8PSg3NF2b262jXdgBgRTd/F6wzbrn1VlZfkK1Rd1cxzjZ2JxUiJh8Y4pFawvPO4SONcsx/AAeJJ2AG5JoCn+Yu1G6uDptB7LF9tgrzt/Ccqn4n4VlqYqMdI6nRocOnLWei9f6IPdoZm1Tu8zfaldpPjgE4HyFZZYio+Z0YYOjD+N/PU6vYY/8tP5V/0qHaT6su7Gna2VfA77EtAdVvJLAc5/NOyDPqudJ+YqccRUXMongqMuVvIsrkftLk7xLfiBU6yFjuAAo1HoJVGwJOwYbZ8BW2lXVTTmcnE4OVHXdfm5bFXmQUAoBQCgFAKAUAoBQCgFAKAUAoBQCgFAKAUAoBQES7TdrSNj0W9tGY+Q9ojH968lsex3NhBco+rQwbQ5RsHOlx1B9RWSxtTvsdtD0UAoCM8OvI5OL28sDh1msbiNmU5UiKaMj44YsM+pq+l0M1Wzd0T6rSkp3tq4qXuYbQH3I07+QeDOxKxZ88AMfiRWbFTywsuZv4fSU6mZ8vnyIpyty3NxCQiNu7gjbEkpGrLjfQg8T5nwzWenRVryNuIxbUstPlu/oc8Z5Zu7UnvYWZB/tYgZEx6gDWvzGPU1GVB/x1JwxsHpNW+Rp4pVYZUhh5g5qlxa0ZrjOMleLufdeEj4miDKVYZBGDXqbTuiMoqScXsXp2Vcca6sE71tUsLNBIfElcaSfUoVPxJrrxlmimfMVIOnNxfImFSICgFAKAUAoBQCgFAKAUAoBQCgFAKAUAoBQCgFAa3mThC3lrNbucCWMrn7J6qR6hgD8qArfhpuhLJNbhPbECpf2UjaVldRhJYpPqllGzYKsDg7iqJK2jNEW3qjdwc9WudFwzWko6x3CmM/wufcceoNRyPkWKouZ2y89cOUZ9sgPoraj9y5NeZJdB2keprrriEvE/zVuJILM/rrl1MTyJ4pCrAMAR1kOMCvUlHci25bbGbyLbRzXb3NuuLW3t1sbYgEK+H1zMmfpLkIurx0tV0E0tSibTehPqmQKB7ZSU4jM3ibOJh8jKP61lxCvKK8To4GeWFRrp9y1uX7Bbe2hiQYVIkX4nSMn4k5Pzrxu7K4qyMuK5RmdVYFkIVwOqkgMAfkQfnXhLQ03HuT7S796WICTwlj/NyD4sv0vg2RXt9LM8Ss7rRlXcw8qT2hkYH2iGMjW6oyyRgjI1pjDDHV0Jx4gVVKgnrE10sa07VPj9zSKwIyNwelZWrHSTurosPsQuytxdw+DxxTAftAtG34aa6OFleFjh8Rharfqv6LfrSYBQCgFAKAUAoBQCgFAKAUAoBQCgFAKAUAoBQCgFAaTmHliG7KuS8U6fq54m0Sr6Z6MufqsCDRq56nYiHMst7YRd5cXHD5YQdKtcRyxSM2CQAI9aliATso6Gq+yXIn2rNXyhzXPxAD2WHhqy6SxjeaUSKA2nJVYenQ7E7EV52Xie9r4Esj5OluMHiVyZR1NvCDDb/Bt+8kHozY9KmoJEZTbJdBCqKFRQqqAFVQAAB0AA2AqRA7KAqDt+4QSsNyo+q9tJ/ENUWf4gR/EKqqq6T6O5fh5Wbj1TX2JjwbjMUsdsQf18AkTbY4VSwz01DP0euAx8DVTRbGSsjbVEmKA4cgAk7ADfPTHjQMo/mvhkcLxXEA0W940hjjOAVZTnKAdEkX3wPDONs4qFeF1m5o0YKtaXZvZ7Ep7ELYm5u5fBYoos/tEu5H3Y+8VdhVaBn4jK9W3RFwVpMAoBQCgFAKAUAoBQCgFAKAUAoBQCgFAKA4zQHNAKAUAoDz923cz+03XsiEGG2Pv+Iacgg/yqcfEtV1KF9WasNTzPMyGcqcdfh9zHcxD6Ozp0Dxn6Sn5bjyIFWVKaa0Lq1FOPsrU9WcPvEmjSWM6kkRXU+asMj8KynPMigFAabnHg4vLK4gOMvGdJPg495D8mANAnbUpLknmiNIFt73ULdiJIZlzqtpPiBkKGyQ3hkg7GskZa5ea9To1KTyqolo9fJ/Ys6z4ncIoLILuIj3Z7cpkjw1xFgM4xvGTk/VXpXtkUqTO/8A8QDwt7sny7hx+LYH40ynubwNRx7iGUzxBltLU9YS6vPOPstoyAp3BRNRbpkDIPqXQi3fcrPnnmH22QTaCkNupEKHZjnqWHRc4UAeAFUymm8kee5upUHBdtPS2yLy5J4Klhaw2+V71l1yHI1SSkZc+vl6ACtySSsjkSk5O73JFXp4KAUAoBQCgFAKAUAoDhjgZNAUZxfj01+7yPLIIC57mJHaNBGCQhbQQWLD3tzjcDG1cXGY6oqjhTdrHYwmCg4Kc1e508Mu5rVg9rIyMOqMzvE48nQk4z9pcEfhVFDiFWEvbd0XVsBTmvZVmWmnPFqtlHeTN3SyZUIfefvQSrIqjdiGBG3lnpXfU045r6bnDcJKWW2pC+K9p9zK2i1ijtwQSrTnXMy+YgUgL8yaxVeIQgrxTl8via6eBnJ2k7fP4Gji5v4osjabmeYxqrP+iRyRYbVjUsSh1HuncHwqFHF1qizqKt52froTq4WlTeRyd/LT01Jfwbtgs2TF2e5mUgMqLJKp2JyuF1AYG4YAj161vpyzq9mvMxuk82WOvlqRPmDndr4+9OIYG+hCkgVmB+iZZFIYkj6gIA6e91rmYnF1rtUouy52N+HwtFWdWSu+VzUx8LiU6kTu2HR4y0bg+jqQ341zY4yvF3zM6EsLRatlRZ/ZxzRLOz2ty2uWNA6SbAyRZ0nUBtqU4BI2OoHau/hcSq8M3PmcXFYfsZ25PYndaTMKAjHaJzSOHWby7GVvzcK+chGx+AHvH4etepXdkexTk7I8vs5YlmJZmJZiepYnJJ+JrbGOVWOtCChFJHFeky4+wjmv6XD5T0Bktyfs5JkT5E6h6E+VZKkMrOZXp5JabMuWqygUBqOZby4jhPstuZ5GDBRrjRVONixYjIz4DNAUtZ9m/E1jUezx5AGczpknx8MdfWsc8M5ScrnUpcQhTgoZdkau/wCWryyDSPb3MC9WkgZim25LGFth6kV52daK0d/zxPVXwk3eUWvzwOr2niS5LyXqxBQSe+b3eucnOfLpnFU/qoNJRkr/ADM1KthpVMrTSei1MFtAYyO2WPV3fUx+LsSahKc56M7MKdGkrqy8f7NnwXgVzfbWsDOp2Mj/AJuEA+bsPe+Cg1bTw03q9DNWx9KKtH2vkW72fdnUPDcysRLcsMFwulUX7Ma5OB5k7n06V0ErKxxZSzO9reRN69IigFAa7jvHILOIy3MixoNhnqx8Aqjdj6Ch6k27IqzjXa3cSEizgWJPCSf3nPwiUgL8yaolXittTu4T/H8TWWafsLx3+H3sYVj2p8RjP5xbeceWloWP8QLD8KisSuaNFX/GK0VenNPzVvuWTybzzb8RBVMxzqMvC+NYHTKkbMufEfPFaFJNXR89XoVKE8lSNmSivSoUAoDA48GNtOE+l3Mmn97Q2PxoCgbOcJaxuASBChAHU+6MADzJ2r5edOU67hzcn8z6SM4woqXJJfIsbhPZshg7y8ml75l1ERyNHFDtkAKMa8eJfIODsBXdp4KjCOXLfz/NDi1MZWlLNe3kQTgfJ0psTfCR5ZFLvDGQcPBqOoqhyVkkxrGD5DxNeYilGpDslovz0LKVZqSq2/vx8yYcvcjxSWpa8jzNPh8/RkgXH5tUbqrKDkn7TN4bVCnTVOCgvf49T2cnUlne/LwMzlDl6Swku3mdZEYRlJAD3hRA+Q6AdRnOV65Ow6VKEIwjlgeSlKUs0jI5t5Whv4GIRROY8wzY0urY1LlvpYzsQfAmrIycWNU80HZrZo2PIdpay8MhCwIsbRFZI2Af391mDk/SOvVua0mJtt3ZUnDMd3t9EPIE/wCGJGEf/JivmMakq8sv519T6LCNujFslfZlAZOJM6/RgtmRz4a5XjKj+VCceorpcKg1CUnz+hzuJTTkorl9S3a6pzRQHmTtQ5o/xC+Yo2YIMxQ46H/McfvMMZ8lFaKMf5G3C0/5Mh6vkkeWPvq5O7aNUZXk10OZSQCR1xSV0tBNtRbR38Nv3ikjnhOmSNxIh/aB6H0PQjyNQaU4lckq1PQ9XcrcbW9tIblNhIgJH2W6OPkwI+VZDmG1oBQHy7AAkkAAZJOwAoCteZuZPa20xsBaIw9/OBO/hg/5YJGPttg9ANXH4jjNHRp78/t9yqpPkjXkVwig2PIHDbHUYJLS17+PLwuYoy0kWRvqK51oTpPjjSfrHH1OCxKr09d1v9zTCV0WUqgDA2ArYTOaAUB13LMEYoupgpKrnGTjYZ8MnxoCj+M8+cbRm72E2wHgLZ2UD/iksrfEVXKUlsjoYahhZr9yrlfl9SFcf5kuLx0muLiOQopVAwCoMnJICkDUemeuAPKqpScvZafuOzhsJSwku3pVYPpm29zTWpjW/EskBkO/1lyyffjNVOi7XR1KXHaWdQq2V+ad4/Rr4MyGvYxsXA/e93+tQ7OfQ3rieDf/AJY/G3zMzhnEjbzw3MbDMMisSDnMecSA+hQmp0ZOMrdTDxvD08ThHUg03HVNa6c/TX3Hp1Tmtx8Cc0AoDgigKD5r4X/h9yYW/UiVLqE429nWZHkXbxj3GOukrXNqUVTxUavJ6Pzt9ToU6znhpU+aXoXTzGxazuCm5NvIVx45Q4xXSOeRrgF9CtpZRlsCe3RI+oDYiBKg+B05wPQ46Vlad2bE1ZI3dnbLFGkaDCIqooyThVGBuSSdh1NRJpWO6gNHxzjTR3FtbxaTJM5eTVkhLdBmRtiMEnCgnxPjipJaXISlZ2IgvG3g4WUhOGv7u7aJv8u2aRizqPhjHq4PhU69ZUaWZ/jKqNLtqmVGj4bw+SaRLS0Ua9I3O6RRDbW/n5AeJ+dcTC4aWIm5S25+J18TiI0IqMd+RdHLHL8VjAIYsncs7tu8jn6TMfM/gAB4V9BGKirLY4UpOTuzb1I8IP2vcyex2DhGxNcfmY/MZ+m3yTO/mRXsVd2JQi5NJHm4DAwB6Af0rbpFHVbUI+R8RQsmoOMMHYMPIg4I+8VCltcqw98t3zZ2YqwvtczOIWHdLA6jCT26Sr6MMxyj+dC3wYVRRfIyYWWjiWp+T9x06p7JicY9oj9BlUkA8typx6mq6sbSKMRDLPzLoqsoBoCtOa+Pe2s0MbYtFJDt079gdxn/AChjf7Z/ZHvcnH47J+3T35+H9/LzKqk7aI01xw4yWy3MgwsssaWqnxXUHeUj9qNWCjwBLdSAK4Yb9Nhp1Jd5r4X0+up4o5YtmRXDKTFiuC6xTwHEiESxE9NWCCrehBKH4nyFa6FWWFrXfLR+RKLystfgXFEuoI5k2DjcHqrAlXU+qsCp+FfVRakro1GfXoFAKAwuNXBjt5nBwUidgSQMEKTnJBA6eIPwNAVd2SRxvDNNKI2mkusd4wUuxNvDIQGO53LtgeprIpNr4/NmzLFO3l8kWDDGRqy2QWyowBpGAMbdd8nJ86Ekj5vIS6kLoycfTTWvUZyuRnbI60TDRF+bOT7KaGYCGGOfuZGRkAjcEKcEhSNQDEZztvUoydyLVk7aXRl9kvNr39u6ylGkgKrqDAuyMuVLqNgeoz4kHYHIq6nJuN3uZqiSlZbE8qZAUAoCH9qnCFnsJJMAvbA3CfwKe8X4NHqXHqPIVCpDPFx6k6c8klI1vZTzDrj9ilbLwoGhJ6yW5+j8SmyH00nxqnC1+1hfmtH5lmIo9lO3J6ryOnjHKc1tG0MMXtVix1CAOI7i3bOoGBzgMA24BIK+BNXON3dFcZ2Vmaiz5wniPdtLBIRt3d6W4fdDyDFlMbn9oYzVbgWqobC65rutBOnh1uv+ZLerIB/BGo1H0zvXmVHudmFwPg0l93ixmUxzEC7v5E7p50A/V2sf1Y/q6ug3xk1Yo9SqUuhndqXBu5W1uIkxBbxtbuqjaKNtBRsDooKBT5AjyrPjqMqtK0d1qX4KqqdW8tnoaXkrmiHhz3TXEchWbQ6SxoZNlTTobG4AOWB6e+elUcPr01TUG7NepdjqFR1M6V0yz+UuPC+tluFikiVydAkwGZQcBsAnY10znG5oDzL2qcx+3cQcocwwZhi8iQfzjD4ttnyUVoox5m3C0/5Gs5OtA9x3jDMdrG91J5YjGqMH96TSMeO9e1paWPcVOyymjUk7k5J3J8ydz+NWRVkkaaccsUjmpEybcb4dq4Bw258YpriFv3XmlK/cUH31lg7TObSllrGp7P8Ai/snEbaUnCmQRP8AuSe4c/AkH5VZWV1c0YqN436HqisxzyBc7ceMrNaQNhRtcyKd9/8AZKfAkfSPUAgDc5HOx+M7GOWPefp4/YrnOyNJwTg/ts3cgAW0WPaCOh292EfEYLeS4H1tsXDcJnfbT93i+v5zI0431Zvu0cjXZRjbDzSADphYu76f/drbxSVsO11aX1+hKp3SPCvmjOa3hdt3EcX+XLqCHwE0ZZJk6dTo7weeqT7NdbH0HKEa8eaV/hv9C2cdFIk3JnE/Z7kxOcRXJynktwBuCfASKBj9pfNhWjheJzR7J7rby/olTlpYseuwWigFADQFa8w8tpYsXh/NW7lJO895/Z7tC2mR8nPdOjd224AA8AxIhKPQsjLkzZ2/M8aAC8Hs743LZMDesc+NLKfUgjxAqjL0NCn1OxubLQ/q5hO3gtvmdifQR5+84FMrPc6NHdCSQzKQBfXkYgjiUh2trb3gGlIOBgs7k9CxCjOAanFXfgUylZNvdlj2VkkShI1VQFC7ADYDAq8oMigFAKArDn/j1/LG9qnD7iOKXKSS4WYmI7MEWItgsNsk7A9Krquai8iuydNRcvbdka3kbgVy19bzG3lgig7ws8q92WDRsgRVzqO5BORj3fPFYcDhalGTlN7m3GYmnViow5Fw10jnlc86XntsxtYyBDB+vkARiZiPdjGtWXCg6myOpUedDXhMN2zblsRngvKsVjIk0ca3RTUDHKkC7E6sowj2cNjBY4xkDAoaanDrL2Hr4k+Tn6AKDLBeRZ2wbd3H80WpfxoYHQqJ2ys+zz9YMCHdwCCCHt5wCD1BBjoR7OfR/AjcNty2z6u8tRv+reVo489d4HYJ8tNRyRvmtqM0kst2Trh/MFpMVSC5t3JHuqkkbE48gD4VIgRftb5zFjbGKJv0mdSqAdUQ5DSHyx0Hr8DUoxzOxOEHN2R54srN5XSKFDJI50og6s3/AM3JPTc1qbUInRlJUoFzcd5Wj4Ry/dLlTPMqCaTH0mZ1UKvjpUE4+Z8TWRu7uzmuTlK7KR75ftD762Z49TqdrDqj6Eg8x94r3Mj1Ti+ZcXBeGe08psoGWTv5Ux11Rzu/9AR86xt+0cuTtNtdSnWGofEVsftI6jSnG3U9CWPPDPwu1aNg13PFoGdwjRnu5ZHHUgMOn1mIHQ5HKxNeNCDnL/lnHk8u5oIrZlEcFuMySNoTVlveOWd5D1OBqdj1J9TXztCnLF1/a835fmiM8VmZanAeEJaQJDHkhd2Y41O53dmx1Zjkmvp4xUVZbI0kP7QWzeWw+zbzH75IR/auXxd/tRXiVVdjSV8+UG85W4et1bXdrISAJhJGwxqjLorKy5+sJQ7fOvpeHtVMMoy8V+fE0U9YkbubUsJLecYkRtD6dveGGR0PUZ2dT1HxFcatTnhK/s8tV5fmjKmnGRYHJXMBuYzHMR7TCAJQNg4+rIo+y34EEeFfR4evGtBTj/waIyTRJKvPRQHBNAR3jHOthBlZJ0ZuhRMyt8CqA4+eKjKSjuy6jhq1d2pRcvJFW8c5otwGHDYbi3JzgCYxQ/EWylk/BfWqZV4dDtUf8exkleVo+Dd36XXqZfZ9xU3brb3tzeRysMDTLCkUp3JAMcSyIcDONWTvvUoShJ6GHGcPxWFipVFptdW39xbnCuEQWylYIlQE5Yge8x83bqx9SSauOaZ1AKAUAoBQCgIjzvzE0eLW1P6VKMltiIIjsZGHTPUKp6n0BoW0aMqssqIurw2cUcZbSpcIuSSzyOfvZixyT6kmvDvJU6KUduR38ZuHjhd4owzomoISRqxuRkeOM49aEpuUYtrVnVbSXjRpJ7E8kbqGV4JoZVKkZBAZkbp+zXphjxGD3jY+v8TKHEttdp8baZx98asKFv66k1vb3HS/G7b67hfSVJI/wkUV4WLE0ZaZkQDjlxDcXlzuAsUBMKq0Uayyrp04cjfdnOB1EePSvW2kY8VVWVxjs30Vmls7+be3TUx+ZuUv0O2vrWWedZMRvrXSQxOE0R42QvlQu43XB3ryE2pWMKvC0ostzsm5D9hiFxcL+lyLuDg90h+qPU9Sfl4VOUnJ6kalRzd2a78oLiJjtLdFxl7kNgjIIRGO4+JFRyZ/ZIw7yKKg4m6ggLGctqOVyc5B8+m3SvZ4NS5vaxepNKxxLxEsULJH7rFsBcZyc4PpSOEyppN7WF3ptoegewq4EvDXGkBRcSDQPogEKSB6b5+dRUcvst3KJu8irOPdn10nEns7dPcYtJCzbL3PXdt8aSQnTc1Z2uWOpdCrO2VHzwvl3iNvatcwldAfLhZUZwgJBLIVIUA5JzuMnI61jxFGnWl7Xr1+JTOnm9otjs34FeLMZ76MIUiMcR1xuW1sGdiIyVGyqM+O+wzUcLhI0HJrmVRjlLGrWTKv7TL8RX0bFcj2Vt9caD9aPF2UeFc7iNCVWMUuvj9Dx0pT2IovMLEghE0Hp76D7Q/WFtHVfhvsdq5CweuS+v2tytfme/pHbfX0+JNOy+/aS5ugUKAQW5GWjfPv3AyCjMMbefhXa4fR7Km4t318ei6jspU9JG4584IXX2qFSZolw6jrLDnLD1Zd2X1yPrVPGYZV6dua2IzjmRBrjiPchLuGRFeMao2O6yK2MocbkOMdNwdJAyK4eBq1KNbKk+jX50KINpkwi7TbUW8EkiyJLOG0w4BbKsUbLkhAuoHDMRkAnwOPpc8bXN1GhUrPLTV3+P6Ef5k7S7uOR4Uto4GU4zI3fNjYg6V0qMjyZhVM8RZ2SO5gf8fliIKpKokn0V39LP4kE4vx25uc+03EjjxUkJH/AOmuFPzBqiVacuZ9DQ4JgsOszjdrnLX029Dp4Vwqe42toJJfVFwn/qNhB99I0Zvke1+M4LDrKpXtyjr/AF6nHE7F7eZ4ZCpaPSG0kkByoYjOBnGQNvHNeVIZHYt4bjpYyEqmXLG9lrdvq/69THBIIIJBBDKR1VgcqR6ggH5VBNp3RsxFCFem6c1oy/OQOZvb7YM2BNGe7mA297AIYD7LDf03HhXRhJSV0fmmMws8LWlSny9VyZJqkZhQCgFAKAivNvNZgPs9qBLduMheqRL9uYjoPJerHYedCylSlUlaJDY09mGMvPczydTjvZ5T/RVH8KKPSh2f28LT/NT64xy53MtkZysl1JK8sjDJWNI4ziOLPRA7qS2MsVyfAAYKE5VsQpS5am4iHUePhXh2ZO2pkdmd4I+/sG2MDmSH1t5CWGP3X1Jjwwtenz+JpdnUa5cidUKDhlB2O4oDVWvLVpGZSlvEO+OZfdGG69QdupJwPEk0PW21Z8jTWvZ5bI6fnLl4Y2V47d5i0CMpyuFxkgHoCSB5V5Zbi7tYl9enhSX5SMm9iv8A5hj/AOyB/U1ZS7xKG5SxrQXAGid0D0D+Ts36BOPK7b/pxGss+8ymW5NeZeW/aMywyNBchVVZVZgCqtrCyIDh1yW69NRqDSe54m1saa15JmLXDyXCRm6YGYQRLqKhAmBM+W3Geo21HGOtRyLQlnepNoYgiqqjAUBQPIAYFTIH3QFPdtKg3lrtuLeX8ZEx/Q1kxb9heZCZBCo8q55G7tYsHsUk03F1GAAGiifYAHIaRT+BH3V0cJK8Gn1JwLbrUSKe4ryXHHxIe2lPY5Wka2XUyqsmUbQWOApJaRgFOSFxnA01nlRjGTnFavclTjFy1IvxDlt7lO6sohLLFPIC0Lt3SxRj82ImckYZpNwX+nE4AIBNTcc25pw9fsZ3u15dVt8HqTdOQLm8W3N40cBiiEbFD3srgH3c5UIpA2zl81DsE7ZjpLjlSk5qgrKTvryb3sttyVcH5AsbfBEIkcfXm/OtnzAPuqf3QKujFR2Ryq+KrV3erNy8/tsSK4lWNGZsKiKWJ2ACgZPoNqkZzzNc3RmkklOcyyPLg+Gti4HyBx8q51SV5Nn6Vwqg6GDpwe9r/HX6mNdMQhIzthjjyBBP4ZryOrsaMXJwpOa5WfuTu171ckHJfMHsN2k2fzTYjm8u6J2b+A+9ny1Dxq2hPLKzOPx7BLEUO3hvHXzj+a/E9DI2Rkbg9DW0+FPqgFAKAqvtF7UkgJt7GSN5P9rIpDGMZ0kRqfdeT0JwPGvUi+jQdW7TWnjq/Lq/A6OVWtjEXt5NRJJlZyTKZPrGUt72r4/LavDsUVCMcsVtvff3km7P+H95qv3yTMNNuD9S3zsQPAyEaz6aB4UORia3azvyWxr+anMnFlXbEFhq/ilmwf8AliH30NHDl7bfh8zjNeHYNZxK59lnt70ZxC/dzetvIQr58wraX/hNemDiFLNDNzXyLYU56UOMc0AoBQCgKE/KLuM3dqn2YHb+ZwP+2raW5OG5Uhq97FrOE6D4V5HZHi2L5/Jyk/RrtfKdT98YH9qz1O8yqW5b1QIigFAKApPtYudfEivhHbxL/EzSMfw01hxj2RCZEKxECW9lFxo4kBnaS2lT+ING4/ANW3BvdE4F3VuJnTdWqSKUkRXU9VZQyn4g7UB9wxKihVAVQMAAAAD0A6UB90AoCGdrfEO64c6g7zusA9Q2S/8A7avUKjtFs14Ch2+JhT6tX8t36FH1zj9PFA1fQ4gsHihiZvejkDhGxtqR2R0PqMA+qkeRq6rDRTXM4HCMas08HU3g2l4xTtb3fLyLX7Jea9Sixmb30GYGP14x1T4oPvXH2TWijUzLxPnOM8OeErXivYlt4dV9vD3lm1cccUB1XduJEeNs6XVlODg4IIOCOh9aAqfiHJNz3Ysv8Ptp4YziK578W76BkL3gRderScMRs25qGV3umTzaWsa/hnZJeI0b99EhcNHchXkJ7olgdLEHUShGMhcFQfEipl36qdm3rJ8762ta3j9C6oowqhVAAUAADoANh+FDMVnevr4nfN9gW8P3Rl//ANlDrcNXsyZlg4xjrXh0rX3Om9tRIjxuMq6lWHowwaHjSkmnzN92acTaWzEUpzLaubWQ+LaANDfxIVOfjXp83Ug4ScXyJZQgKAUAoDzb28z6uKkfYt4lPxOpv6MKuo8yymV2auexYcJ0HwryPdR4ti+/yc4/0S6bzuQv3Rqf+6s9TvMqluW5UCIoBQCgPP8AzzPr4ldnykVP5Yox/XNc7Fv2/cVz3NJWUiZ3ALzuLu1l+xcRg/uue6b/AJXJ+VaMNK1TzPY7no2umWigFAKAUBU/bfdHvLSLwxNL8x3aD8HNUYh+yd//ABuCli23yi36pfUrSsR92KAsfs14Ml9w68tps6fatSN9aNzDEQyeRDb+uTnqa3Utadmfn/GW6PEJTg7PR++yIvbcBeB5GubgWrW0ukMoDymQYZGjjzupUhsscYbBzvVGR05Xv/Z25Y6PEsL2SheTWvJRa55vVL3Fx8i8zLxG0SdcBgSkqg5CyL9LB8jsw9CK2J3R8bUhkk43Tt01XuJDXpAUAoBQCgKo4RIWuL9ydzxGZfkgSMf/AI0Ozw9ftPzNkTk5NeG+1loKA6uXZ/ZuKqMju72AqR/vER1L8zEWH8I8q9OPxCFpqXUsqhzxQCgFAeV+1qfXxi8Pk6L/ACxRr/ar6OxbDYiJq1kzhOg+FeQ7qPFsegfydR+gXH/m2/6UVZ595lUty1qgRFAKAUB5u4vP3lzcv9q6nx8BKyj8AK5eJ/1GVS3MWqDw+J49SkAkEggEbEHwI+B3r2LyyTCPRfLHEvabS3n8ZIUY/vFRq/HNdouNnQCgFAKArXtQ5VuruaOaEI0ccDKQz6CDq1MQMHqAv3VVVpuaVjrcJ4jDBTlOUb3VtOX5oUunE8gEJ1GfpD/SvVw2q1e6Os/8wwyduzl6HP8AiJ+x/wAw/wBK9/6ZV6o8/wC8cN/85ehd3YtYSJaPK4UJcOsseGydOhUOdtt1pCDgsrOFxHFxxdd1Yq17fIz+f+T4rox3HctLJEya40KDvog4JVg2A2NyAWHU774r2UbmanWnBOKbSe662MTlvgLLcI9tbrZW8Tb7Okk4KEMrRZ04DaTrbJ93avIprcjOSexPqmQOaAUAoDovrpYo3kf6MaM7fBQSfwFAUVy7zlZpEzSyN3k00kzqsUrBXlcvpzpwSAQOtLHYwtRQpJJN+57vZGe3P9mM7y4BAJ7l9jtjw2P+tLM1dtZNuMtHZ6PR9Dn/AMeWYzqaUAfSzFJt067bbGlmeyqZU24yVt/ZenPXoa7mXnG0dAYZH76FluIsxSj3kORklRgNuuem9LMy4mSqU3Fp3Svs/jtt4l5cJvRPDFMAVEkaSAEYIDKGwR86HGMugFAKA8jc9z95xK8YeNzIPuOn+1aKXdLYbGhc7H4VOWzJPY5FerY9Rf8A+Tof0G4H+9n/AKUVZp95lMty16gRFAKA4bONuvhQFDcZ5FvLSJHkMDa5o4sB3zqlcKCSU6ZNZJ4XNJu5FxuZj9mvEQdltiP+O4/Duqh+j/3en9nmQ1snJ18t0lqY4BJJC0yHvm0EKwVhnus6hqBxjp40/R/7vT+xkLf5B4PLZ2McE5XvFaQnSSygNK7qASBnAYDpWyKypImSGpAUAoBQGm5yuO7sLt/s2szD4iNiKA8sNsvwH9q7D0iclayOYxgD4CkdkJbs9Idk0+rhVr+yrJ/K7L/auTPST8zqRd4pkvqJIUAoBQCgFAY9/ZpNG8Uqho3UqynoVIwelAQ89lHDSc91J0OxmlPvbgNu2dQBwD6Cvbsvlia0u9J7335pWT87Gi5T5DsDe8Rilg73uZYgneM7HRJADvvgnVqwSMjwxXhCdapNtybd9/E55Y5FsDf8Qgkt1dIJLZ4tbOxxJCCwZicuupSdLZFDyVScm227vfxJInZjwwAD2UHD68l5CfLSWLZKfsH3fSh66s27uT2tvy6eRL1XGw6UKzmgFAKA8YX9130ssv8AmSu/8zFv71pp90uhsY79KlPY9lsfVSPS+vyc3/RLoeVyD98af6Vlqd5lMty26gRFAKAUBEe0gZitU+1xC1H3Shv+2gJdQEP57fuJ+H3WDiO7EMhHhHOjR5PoH0UBMKAUAoBQCgIv2nSaeFXnrAy/zEL/AHr2Ku0jxuyPM1x9Fvgf6V1qndfkcun3kfYqREv/ALEJw3DAo6xzzKfiX7wfg4rlVlab8zp0neC8if1WWCgFAKAUAoBQCgIfyj/9Q4sf94gHyFun+tAOBjTxniK/5kFpIPkJY/7UBMKAUAoBQGFxq57q3mkzjRE7fcpNAeNY+g+Fa491F8dg/wDcf1pLYSPqpHpd35N8h0Xq+AeE/erj+1ZaneKZ7lz1AiKAUAoCGdoFynfcNhLKHkv42wSNWlFdiQvlnC5/aFATOgNNzjwr2qyuIOheJtJ8nA1IfkwBoBydxQ3VjbTt9KSFC372MN/zA0BuaAUAoBQEQ7WXxwq59VQffIlSh3l5kZ91nm2ce63wP9K6tTus5kNJI+waktiL3Lt7AJf0S5TyutX80MQ/7a5mIX7jOjQ/00WjVJcKAUAoBQCgFAV5z5z+0EvsdkFa4wO8kbdIdX0Rp+s+N8dAMZz0r1K5uwPD6mLk8uiW76fdleXE93ZTm7hui1xKPzpYBll0gYDr09Bpxjwqainsd2fBaFWk+yvGUVz1v9vcZXNl0l/fW8+poO84fDIpRmViWdyQGBA905GScVGKOXwnC067n2kc1kubXv01Oo319YODBeSHO/dyuZ0IzsGV/eG31hp9KkoqWx1nwOhXjejeL8dU/wA82XFyNzAb+zjuGTQzFlZQcjUjFG0nyJGarPlJwcJOL5Oxv6ERQFT9rPaKkSS2Nth5WUxzP1SIEYIH2nwenQePlU4Qci2lSdR+BR68Jfzx8QP7VJ1YrRP0NPYW/l6G25J5aS8vUgldgmmR20Y1HQurAPQZPjg1Ko2ktSqvTyW1NEIVbJAIBJIXUTpGdhnxwPGpwjdXbLqVBON2bfgdzLbnVbXEsLnBOhmAJGcZGcN1PUY3qqqrbr33PZYeBbvZz2oyTTJaX+gyP7sc64UM/grqPdDHzXbO2Kg46X5GSrRcNeRbdRKhQEM7ROdRYIscYDTyKWGQSsUfQyMo3bB6IN2IPkahOajuLmkb/Dra3ke4nS6edcyyOwllmPUBFUkqAeirgL8s1U5SbuzSlCMTJ7GeYpri3kt7li8ttoHeE5LI4JXJ8SpBXPiADVtOamroyp3JPz3xQ23D7mVPprEQnj77e4u3juQcVNux6Vra3/DraNUtr++iKqFxGLmRSR1IjljZBk5PgN6z9r4r4lr7O250WHaVfxO2SlzFq9wTIsMxXbq0WUB6/VPhnG4qDxcU7FDkr6Fs8rcdS+tY7hFKhwcq3VWBKsM+OCDv41qTvqSNtXoFAVz2oXxvB/hdoO8uWKSy76Y4YlYPmR+gJIAx13z5ZlCSjJNhwcoP83KsTkG/ckRQLNjYmOWIgZ9WZfwrc8TFbpmBYd30ZrLflu8KykW7MIJO5kKNE4EmB7ow+WO4+jnc4615TxMWkiVXCzi3cnPZZPxC09oWGx75WZSytKsT6lBU6SQVO3njPgaoxDUpZkXUE4xysuTgXFUuoEmQMobIKsMMrqxR1YeasCPlWcvM+gFAKAUAoBQFa809mks11Jc2lwkZlId0kQsA4AXKspBGQBsQakpNHQwfE62Fg4Qs0+TX/BqZ+zHiMpAkvLbAyM6JCRnyBIH40U2tjXHj1eKahGKv4P7kl4p2YwS2ttCsjxyWseiOZQCWB3YOh2YFt8eB6eOfE7HKw+IqUJ56bszS2fY8Sf0i9dl8VijWMkfvksR8q9c2b6vGsZUjlcreSt67llcJ4bFbQpBAoSONdKqPAf3JO+fEmonKMugFAeY+0XlCfh88sjgPBJK7pIGUn3mLYZSc5GcZxg4q+nUSVma6OIjGOVkZs7x5W0RjUx8MIPxOKhal4/F/cteIp+JeHY3yLJaa7q6ULM66I11BtEexYkjbLHyzsPU15OeZ3MlWp2krnHNXY1DO7S2kpt2YkshGuIknJKjIK/AHHoKRm47CFaUNiBcT7JuJQ5ISGYeccoH4SBasVfqjRHF9UbDkzsrvXuIZbhUhijlWRvfV5G0sGAULkDJHUmvJ1cysV1cRnWVI9AVSZhQED7QOQ3vpVuLeVElEYiZZASjKGZl3XdSCzb79em1VVaUai1PGrkKXsr4kOhsAT4iSf/8AjVH6RdSOQsjkHlAcOicNJ3s0zBpXxpGwwqqPBQM9d9zWqEFFWRNKxn84cC9utXt9fdlijK2NQDIwcZGRkZGCMivZK6aBWNx2WX4PuSWjjzLTRH7tDj8ayPBrkyGQ++H9lV47YuJoIo/ExF5ZD8NSKq/Hf4V7HCRT1dz1QLZ4PwyO1gjghGI41CqOp+JPiSd8+tayRmUAoCtuD8GvuHtchbOC7FxM8jzd+I5HVicK6OmNgcYBxXiVncnKo5QUOS+vN/LyMg8L4hcq0UcUHDIZP1jxuJp2GMYQKAi/HPwr2TctzynLs3mjuRzgfKfHOGr3Vq0EkeottJgMSepWRNifQ/OqnCV7qVjo08bh+zUatHM//bM03fm+pJ7DiHG2QobO0RyNpWmwgOMZaNAxb4DFTjm/kY67ot3pJrzaf0RKOV+Em0tkiZ+8cF3kkxjXK7tJIceGXY7VIoNrQCgP/9k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388" name="AutoShape 4" descr="data:image/jpeg;base64,/9j/4AAQSkZJRgABAQAAAQABAAD/2wCEAAkGBxQSEhUUEhQVFhUWFBgWFxgYGBYWGBoXHhgYGBgkGhccHCggHiIoGxweIT0iJikrLi4uGiEzODYsNygtLi8BCgoKDg0OGxAQGy8kICQsLywvNCwsLCwsLCwsLCwsLCwuLCwsLCwsLDQsLCwsLCwsLCwsLCwsLCwsLCwsLCwsLP/AABEIALcBEwMBEQACEQEDEQH/xAAcAAEAAgIDAQAAAAAAAAAAAAAABgcEBQEDCAL/xABJEAACAQMCAwUEBQoDBgUFAAABAgMABBESIQUGMQcTQVFhFCJxgTJCUpGhCCMkM2JygpKxwRVT0UNkc6KzwhZ0k6PwNYOyw9P/xAAbAQEAAwEBAQEAAAAAAAAAAAAAAgMEBQEGB//EADgRAAIBAgQDBQcEAQMFAAAAAAABAgMRBBIhMQVBURMyYXGhIoGRscHR8BQjQuEGM2LxFRZDUlP/2gAMAwEAAhEDEQA/ALxoBQCgFAKAUAoBQCgFAKAUAoBQCgFAKAUAoBQCgFAKAUAoBQCgFAKAUAoBQCgFAKAUAoBQCgFAKAUAoBQCgFAKA0HM/OFrYGJZ3OuV1VUXBbBYKWbcYUZ3J+WTQEZl7XrNZbpTnu7fSqMCC88pLhhGn2Rp+kTj7xQGqHbhALbvDA5n1OO5U5CqD7peQgAZHgATQEy4Xz/Y3E8dvDMJJZAThFZ1XC6jqcDSPjQEooBQCgFAKAUAoBQCgFAKAUAoBQCgFAKAUAoBQCgFAKAUAoBQCgFAKAUAoDz32hcDuL7jdxFBiX3YsnV7kMfdqMSH6p1am09TqqMmluSim9ESDg/Y5boAbmaSVsdExEg9BjLEfP7qqdV8i9UepuW7LuGEECBgT9YTT6h8MuR+FR7SRLsolc86dn8/D8zwO8kABy4JWWMHrr0kal9R8x41bGaZTOnYnPYXxqaSHuBat3KFtd0Zi4ab3SRoYZ6Y+icD51YVFsUAoBQHxLKqjLEKB1JIA+80Bhrxu2J0i4hJ8u8TP3ZoDOVgRkbigOaAUAoBQCgFAKAUAoBQCgFAKAUAoBQCgFAKAUAoBQCgNDzxxZ7WykkhwZiUjiz07yR1jQn4Fs/KgMLgfBks4THHl2JLu7HLyyHdmdj1JP3dKyt3ZtjHKtDNtJGZFZ00MVBZCQxUkbjUNjjpkVE9QvJiiMyoZGVSQikAsR4AkgZPqaIM+yAy4YbEYKnB2I3B8PSg3NF2b262jXdgBgRTd/F6wzbrn1VlZfkK1Rd1cxzjZ2JxUiJh8Y4pFawvPO4SONcsx/AAeJJ2AG5JoCn+Yu1G6uDptB7LF9tgrzt/Ccqn4n4VlqYqMdI6nRocOnLWei9f6IPdoZm1Tu8zfaldpPjgE4HyFZZYio+Z0YYOjD+N/PU6vYY/8tP5V/0qHaT6su7Gna2VfA77EtAdVvJLAc5/NOyDPqudJ+YqccRUXMongqMuVvIsrkftLk7xLfiBU6yFjuAAo1HoJVGwJOwYbZ8BW2lXVTTmcnE4OVHXdfm5bFXmQUAoBQCgFAKAUAoBQCgFAKAUAoBQCgFAKAUAoBQES7TdrSNj0W9tGY+Q9ojH968lsex3NhBco+rQwbQ5RsHOlx1B9RWSxtTvsdtD0UAoCM8OvI5OL28sDh1msbiNmU5UiKaMj44YsM+pq+l0M1Wzd0T6rSkp3tq4qXuYbQH3I07+QeDOxKxZ88AMfiRWbFTywsuZv4fSU6mZ8vnyIpyty3NxCQiNu7gjbEkpGrLjfQg8T5nwzWenRVryNuIxbUstPlu/oc8Z5Zu7UnvYWZB/tYgZEx6gDWvzGPU1GVB/x1JwxsHpNW+Rp4pVYZUhh5g5qlxa0ZrjOMleLufdeEj4miDKVYZBGDXqbTuiMoqScXsXp2Vcca6sE71tUsLNBIfElcaSfUoVPxJrrxlmimfMVIOnNxfImFSICgFAKAUAoBQCgFAKAUAoBQCgFAKAUAoBQCgFAa3mThC3lrNbucCWMrn7J6qR6hgD8qArfhpuhLJNbhPbECpf2UjaVldRhJYpPqllGzYKsDg7iqJK2jNEW3qjdwc9WudFwzWko6x3CmM/wufcceoNRyPkWKouZ2y89cOUZ9sgPoraj9y5NeZJdB2keprrriEvE/zVuJILM/rrl1MTyJ4pCrAMAR1kOMCvUlHci25bbGbyLbRzXb3NuuLW3t1sbYgEK+H1zMmfpLkIurx0tV0E0tSibTehPqmQKB7ZSU4jM3ibOJh8jKP61lxCvKK8To4GeWFRrp9y1uX7Bbe2hiQYVIkX4nSMn4k5Pzrxu7K4qyMuK5RmdVYFkIVwOqkgMAfkQfnXhLQ03HuT7S796WICTwlj/NyD4sv0vg2RXt9LM8Ss7rRlXcw8qT2hkYH2iGMjW6oyyRgjI1pjDDHV0Jx4gVVKgnrE10sa07VPj9zSKwIyNwelZWrHSTurosPsQuytxdw+DxxTAftAtG34aa6OFleFjh8Rharfqv6LfrSYBQCgFAKAUAoBQCgFAKAUAoBQCgFAKAUAoBQCgFAaTmHliG7KuS8U6fq54m0Sr6Z6MufqsCDRq56nYiHMst7YRd5cXHD5YQdKtcRyxSM2CQAI9aliATso6Gq+yXIn2rNXyhzXPxAD2WHhqy6SxjeaUSKA2nJVYenQ7E7EV52Xie9r4Esj5OluMHiVyZR1NvCDDb/Bt+8kHozY9KmoJEZTbJdBCqKFRQqqAFVQAAB0AA2AqRA7KAqDt+4QSsNyo+q9tJ/ENUWf4gR/EKqqq6T6O5fh5Wbj1TX2JjwbjMUsdsQf18AkTbY4VSwz01DP0euAx8DVTRbGSsjbVEmKA4cgAk7ADfPTHjQMo/mvhkcLxXEA0W940hjjOAVZTnKAdEkX3wPDONs4qFeF1m5o0YKtaXZvZ7Ep7ELYm5u5fBYoos/tEu5H3Y+8VdhVaBn4jK9W3RFwVpMAoBQCgFAKAUAoBQCgFAKAUAoBQCgFAKA4zQHNAKAUAoDz923cz+03XsiEGG2Pv+Iacgg/yqcfEtV1KF9WasNTzPMyGcqcdfh9zHcxD6Ozp0Dxn6Sn5bjyIFWVKaa0Lq1FOPsrU9WcPvEmjSWM6kkRXU+asMj8KynPMigFAabnHg4vLK4gOMvGdJPg495D8mANAnbUpLknmiNIFt73ULdiJIZlzqtpPiBkKGyQ3hkg7GskZa5ea9To1KTyqolo9fJ/Ys6z4ncIoLILuIj3Z7cpkjw1xFgM4xvGTk/VXpXtkUqTO/8A8QDwt7sny7hx+LYH40ynubwNRx7iGUzxBltLU9YS6vPOPstoyAp3BRNRbpkDIPqXQi3fcrPnnmH22QTaCkNupEKHZjnqWHRc4UAeAFUymm8kee5upUHBdtPS2yLy5J4Klhaw2+V71l1yHI1SSkZc+vl6ACtySSsjkSk5O73JFXp4KAUAoBQCgFAKAUAoDhjgZNAUZxfj01+7yPLIIC57mJHaNBGCQhbQQWLD3tzjcDG1cXGY6oqjhTdrHYwmCg4Kc1e508Mu5rVg9rIyMOqMzvE48nQk4z9pcEfhVFDiFWEvbd0XVsBTmvZVmWmnPFqtlHeTN3SyZUIfefvQSrIqjdiGBG3lnpXfU045r6bnDcJKWW2pC+K9p9zK2i1ijtwQSrTnXMy+YgUgL8yaxVeIQgrxTl8via6eBnJ2k7fP4Gji5v4osjabmeYxqrP+iRyRYbVjUsSh1HuncHwqFHF1qizqKt52froTq4WlTeRyd/LT01Jfwbtgs2TF2e5mUgMqLJKp2JyuF1AYG4YAj161vpyzq9mvMxuk82WOvlqRPmDndr4+9OIYG+hCkgVmB+iZZFIYkj6gIA6e91rmYnF1rtUouy52N+HwtFWdWSu+VzUx8LiU6kTu2HR4y0bg+jqQ341zY4yvF3zM6EsLRatlRZ/ZxzRLOz2ty2uWNA6SbAyRZ0nUBtqU4BI2OoHau/hcSq8M3PmcXFYfsZ25PYndaTMKAjHaJzSOHWby7GVvzcK+chGx+AHvH4etepXdkexTk7I8vs5YlmJZmJZiepYnJJ+JrbGOVWOtCChFJHFeky4+wjmv6XD5T0Bktyfs5JkT5E6h6E+VZKkMrOZXp5JabMuWqygUBqOZby4jhPstuZ5GDBRrjRVONixYjIz4DNAUtZ9m/E1jUezx5AGczpknx8MdfWsc8M5ScrnUpcQhTgoZdkau/wCWryyDSPb3MC9WkgZim25LGFth6kV52daK0d/zxPVXwk3eUWvzwOr2niS5LyXqxBQSe+b3eucnOfLpnFU/qoNJRkr/ADM1KthpVMrTSei1MFtAYyO2WPV3fUx+LsSahKc56M7MKdGkrqy8f7NnwXgVzfbWsDOp2Mj/AJuEA+bsPe+Cg1bTw03q9DNWx9KKtH2vkW72fdnUPDcysRLcsMFwulUX7Ma5OB5k7n06V0ErKxxZSzO9reRN69IigFAa7jvHILOIy3MixoNhnqx8Aqjdj6Ch6k27IqzjXa3cSEizgWJPCSf3nPwiUgL8yaolXittTu4T/H8TWWafsLx3+H3sYVj2p8RjP5xbeceWloWP8QLD8KisSuaNFX/GK0VenNPzVvuWTybzzb8RBVMxzqMvC+NYHTKkbMufEfPFaFJNXR89XoVKE8lSNmSivSoUAoDA48GNtOE+l3Mmn97Q2PxoCgbOcJaxuASBChAHU+6MADzJ2r5edOU67hzcn8z6SM4woqXJJfIsbhPZshg7y8ml75l1ERyNHFDtkAKMa8eJfIODsBXdp4KjCOXLfz/NDi1MZWlLNe3kQTgfJ0psTfCR5ZFLvDGQcPBqOoqhyVkkxrGD5DxNeYilGpDslovz0LKVZqSq2/vx8yYcvcjxSWpa8jzNPh8/RkgXH5tUbqrKDkn7TN4bVCnTVOCgvf49T2cnUlne/LwMzlDl6Swku3mdZEYRlJAD3hRA+Q6AdRnOV65Ow6VKEIwjlgeSlKUs0jI5t5Whv4GIRROY8wzY0urY1LlvpYzsQfAmrIycWNU80HZrZo2PIdpay8MhCwIsbRFZI2Af391mDk/SOvVua0mJtt3ZUnDMd3t9EPIE/wCGJGEf/JivmMakq8sv519T6LCNujFslfZlAZOJM6/RgtmRz4a5XjKj+VCceorpcKg1CUnz+hzuJTTkorl9S3a6pzRQHmTtQ5o/xC+Yo2YIMxQ46H/McfvMMZ8lFaKMf5G3C0/5Mh6vkkeWPvq5O7aNUZXk10OZSQCR1xSV0tBNtRbR38Nv3ikjnhOmSNxIh/aB6H0PQjyNQaU4lckq1PQ9XcrcbW9tIblNhIgJH2W6OPkwI+VZDmG1oBQHy7AAkkAAZJOwAoCteZuZPa20xsBaIw9/OBO/hg/5YJGPttg9ANXH4jjNHRp78/t9yqpPkjXkVwig2PIHDbHUYJLS17+PLwuYoy0kWRvqK51oTpPjjSfrHH1OCxKr09d1v9zTCV0WUqgDA2ArYTOaAUB13LMEYoupgpKrnGTjYZ8MnxoCj+M8+cbRm72E2wHgLZ2UD/iksrfEVXKUlsjoYahhZr9yrlfl9SFcf5kuLx0muLiOQopVAwCoMnJICkDUemeuAPKqpScvZafuOzhsJSwku3pVYPpm29zTWpjW/EskBkO/1lyyffjNVOi7XR1KXHaWdQq2V+ad4/Rr4MyGvYxsXA/e93+tQ7OfQ3rieDf/AJY/G3zMzhnEjbzw3MbDMMisSDnMecSA+hQmp0ZOMrdTDxvD08ThHUg03HVNa6c/TX3Hp1Tmtx8Cc0AoDgigKD5r4X/h9yYW/UiVLqE429nWZHkXbxj3GOukrXNqUVTxUavJ6Pzt9ToU6znhpU+aXoXTzGxazuCm5NvIVx45Q4xXSOeRrgF9CtpZRlsCe3RI+oDYiBKg+B05wPQ46Vlad2bE1ZI3dnbLFGkaDCIqooyThVGBuSSdh1NRJpWO6gNHxzjTR3FtbxaTJM5eTVkhLdBmRtiMEnCgnxPjipJaXISlZ2IgvG3g4WUhOGv7u7aJv8u2aRizqPhjHq4PhU69ZUaWZ/jKqNLtqmVGj4bw+SaRLS0Ua9I3O6RRDbW/n5AeJ+dcTC4aWIm5S25+J18TiI0IqMd+RdHLHL8VjAIYsncs7tu8jn6TMfM/gAB4V9BGKirLY4UpOTuzb1I8IP2vcyex2DhGxNcfmY/MZ+m3yTO/mRXsVd2JQi5NJHm4DAwB6Af0rbpFHVbUI+R8RQsmoOMMHYMPIg4I+8VCltcqw98t3zZ2YqwvtczOIWHdLA6jCT26Sr6MMxyj+dC3wYVRRfIyYWWjiWp+T9x06p7JicY9oj9BlUkA8typx6mq6sbSKMRDLPzLoqsoBoCtOa+Pe2s0MbYtFJDt079gdxn/AChjf7Z/ZHvcnH47J+3T35+H9/LzKqk7aI01xw4yWy3MgwsssaWqnxXUHeUj9qNWCjwBLdSAK4Yb9Nhp1Jd5r4X0+up4o5YtmRXDKTFiuC6xTwHEiESxE9NWCCrehBKH4nyFa6FWWFrXfLR+RKLystfgXFEuoI5k2DjcHqrAlXU+qsCp+FfVRakro1GfXoFAKAwuNXBjt5nBwUidgSQMEKTnJBA6eIPwNAVd2SRxvDNNKI2mkusd4wUuxNvDIQGO53LtgeprIpNr4/NmzLFO3l8kWDDGRqy2QWyowBpGAMbdd8nJ86Ekj5vIS6kLoycfTTWvUZyuRnbI60TDRF+bOT7KaGYCGGOfuZGRkAjcEKcEhSNQDEZztvUoydyLVk7aXRl9kvNr39u6ylGkgKrqDAuyMuVLqNgeoz4kHYHIq6nJuN3uZqiSlZbE8qZAUAoCH9qnCFnsJJMAvbA3CfwKe8X4NHqXHqPIVCpDPFx6k6c8klI1vZTzDrj9ilbLwoGhJ6yW5+j8SmyH00nxqnC1+1hfmtH5lmIo9lO3J6ryOnjHKc1tG0MMXtVix1CAOI7i3bOoGBzgMA24BIK+BNXON3dFcZ2Vmaiz5wniPdtLBIRt3d6W4fdDyDFlMbn9oYzVbgWqobC65rutBOnh1uv+ZLerIB/BGo1H0zvXmVHudmFwPg0l93ixmUxzEC7v5E7p50A/V2sf1Y/q6ug3xk1Yo9SqUuhndqXBu5W1uIkxBbxtbuqjaKNtBRsDooKBT5AjyrPjqMqtK0d1qX4KqqdW8tnoaXkrmiHhz3TXEchWbQ6SxoZNlTTobG4AOWB6e+elUcPr01TUG7NepdjqFR1M6V0yz+UuPC+tluFikiVydAkwGZQcBsAnY10znG5oDzL2qcx+3cQcocwwZhi8iQfzjD4ttnyUVoox5m3C0/5Gs5OtA9x3jDMdrG91J5YjGqMH96TSMeO9e1paWPcVOyymjUk7k5J3J8ydz+NWRVkkaaccsUjmpEybcb4dq4Bw258YpriFv3XmlK/cUH31lg7TObSllrGp7P8Ai/snEbaUnCmQRP8AuSe4c/AkH5VZWV1c0YqN436HqisxzyBc7ceMrNaQNhRtcyKd9/8AZKfAkfSPUAgDc5HOx+M7GOWPefp4/YrnOyNJwTg/ts3cgAW0WPaCOh292EfEYLeS4H1tsXDcJnfbT93i+v5zI0431Zvu0cjXZRjbDzSADphYu76f/drbxSVsO11aX1+hKp3SPCvmjOa3hdt3EcX+XLqCHwE0ZZJk6dTo7weeqT7NdbH0HKEa8eaV/hv9C2cdFIk3JnE/Z7kxOcRXJynktwBuCfASKBj9pfNhWjheJzR7J7rby/olTlpYseuwWigFADQFa8w8tpYsXh/NW7lJO895/Z7tC2mR8nPdOjd224AA8AxIhKPQsjLkzZ2/M8aAC8Hs743LZMDesc+NLKfUgjxAqjL0NCn1OxubLQ/q5hO3gtvmdifQR5+84FMrPc6NHdCSQzKQBfXkYgjiUh2trb3gGlIOBgs7k9CxCjOAanFXfgUylZNvdlj2VkkShI1VQFC7ADYDAq8oMigFAKArDn/j1/LG9qnD7iOKXKSS4WYmI7MEWItgsNsk7A9Krquai8iuydNRcvbdka3kbgVy19bzG3lgig7ws8q92WDRsgRVzqO5BORj3fPFYcDhalGTlN7m3GYmnViow5Fw10jnlc86XntsxtYyBDB+vkARiZiPdjGtWXCg6myOpUedDXhMN2zblsRngvKsVjIk0ca3RTUDHKkC7E6sowj2cNjBY4xkDAoaanDrL2Hr4k+Tn6AKDLBeRZ2wbd3H80WpfxoYHQqJ2ys+zz9YMCHdwCCCHt5wCD1BBjoR7OfR/AjcNty2z6u8tRv+reVo489d4HYJ8tNRyRvmtqM0kst2Trh/MFpMVSC5t3JHuqkkbE48gD4VIgRftb5zFjbGKJv0mdSqAdUQ5DSHyx0Hr8DUoxzOxOEHN2R54srN5XSKFDJI50og6s3/AM3JPTc1qbUInRlJUoFzcd5Wj4Ry/dLlTPMqCaTH0mZ1UKvjpUE4+Z8TWRu7uzmuTlK7KR75ftD762Z49TqdrDqj6Eg8x94r3Mj1Ti+ZcXBeGe08psoGWTv5Ux11Rzu/9AR86xt+0cuTtNtdSnWGofEVsftI6jSnG3U9CWPPDPwu1aNg13PFoGdwjRnu5ZHHUgMOn1mIHQ5HKxNeNCDnL/lnHk8u5oIrZlEcFuMySNoTVlveOWd5D1OBqdj1J9TXztCnLF1/a835fmiM8VmZanAeEJaQJDHkhd2Y41O53dmx1Zjkmvp4xUVZbI0kP7QWzeWw+zbzH75IR/auXxd/tRXiVVdjSV8+UG85W4et1bXdrISAJhJGwxqjLorKy5+sJQ7fOvpeHtVMMoy8V+fE0U9YkbubUsJLecYkRtD6dveGGR0PUZ2dT1HxFcatTnhK/s8tV5fmjKmnGRYHJXMBuYzHMR7TCAJQNg4+rIo+y34EEeFfR4evGtBTj/waIyTRJKvPRQHBNAR3jHOthBlZJ0ZuhRMyt8CqA4+eKjKSjuy6jhq1d2pRcvJFW8c5otwGHDYbi3JzgCYxQ/EWylk/BfWqZV4dDtUf8exkleVo+Dd36XXqZfZ9xU3brb3tzeRysMDTLCkUp3JAMcSyIcDONWTvvUoShJ6GHGcPxWFipVFptdW39xbnCuEQWylYIlQE5Yge8x83bqx9SSauOaZ1AKAUAoBQCgIjzvzE0eLW1P6VKMltiIIjsZGHTPUKp6n0BoW0aMqssqIurw2cUcZbSpcIuSSzyOfvZixyT6kmvDvJU6KUduR38ZuHjhd4owzomoISRqxuRkeOM49aEpuUYtrVnVbSXjRpJ7E8kbqGV4JoZVKkZBAZkbp+zXphjxGD3jY+v8TKHEttdp8baZx98asKFv66k1vb3HS/G7b67hfSVJI/wkUV4WLE0ZaZkQDjlxDcXlzuAsUBMKq0Uayyrp04cjfdnOB1EePSvW2kY8VVWVxjs30Vmls7+be3TUx+ZuUv0O2vrWWedZMRvrXSQxOE0R42QvlQu43XB3ryE2pWMKvC0ostzsm5D9hiFxcL+lyLuDg90h+qPU9Sfl4VOUnJ6kalRzd2a78oLiJjtLdFxl7kNgjIIRGO4+JFRyZ/ZIw7yKKg4m6ggLGctqOVyc5B8+m3SvZ4NS5vaxepNKxxLxEsULJH7rFsBcZyc4PpSOEyppN7WF3ptoegewq4EvDXGkBRcSDQPogEKSB6b5+dRUcvst3KJu8irOPdn10nEns7dPcYtJCzbL3PXdt8aSQnTc1Z2uWOpdCrO2VHzwvl3iNvatcwldAfLhZUZwgJBLIVIUA5JzuMnI61jxFGnWl7Xr1+JTOnm9otjs34FeLMZ76MIUiMcR1xuW1sGdiIyVGyqM+O+wzUcLhI0HJrmVRjlLGrWTKv7TL8RX0bFcj2Vt9caD9aPF2UeFc7iNCVWMUuvj9Dx0pT2IovMLEghE0Hp76D7Q/WFtHVfhvsdq5CweuS+v2tytfme/pHbfX0+JNOy+/aS5ugUKAQW5GWjfPv3AyCjMMbefhXa4fR7Km4t318ei6jspU9JG4584IXX2qFSZolw6jrLDnLD1Zd2X1yPrVPGYZV6dua2IzjmRBrjiPchLuGRFeMao2O6yK2MocbkOMdNwdJAyK4eBq1KNbKk+jX50KINpkwi7TbUW8EkiyJLOG0w4BbKsUbLkhAuoHDMRkAnwOPpc8bXN1GhUrPLTV3+P6Ef5k7S7uOR4Uto4GU4zI3fNjYg6V0qMjyZhVM8RZ2SO5gf8fliIKpKokn0V39LP4kE4vx25uc+03EjjxUkJH/AOmuFPzBqiVacuZ9DQ4JgsOszjdrnLX029Dp4Vwqe42toJJfVFwn/qNhB99I0Zvke1+M4LDrKpXtyjr/AF6nHE7F7eZ4ZCpaPSG0kkByoYjOBnGQNvHNeVIZHYt4bjpYyEqmXLG9lrdvq/69THBIIIJBBDKR1VgcqR6ggH5VBNp3RsxFCFem6c1oy/OQOZvb7YM2BNGe7mA297AIYD7LDf03HhXRhJSV0fmmMws8LWlSny9VyZJqkZhQCgFAKAivNvNZgPs9qBLduMheqRL9uYjoPJerHYedCylSlUlaJDY09mGMvPczydTjvZ5T/RVH8KKPSh2f28LT/NT64xy53MtkZysl1JK8sjDJWNI4ziOLPRA7qS2MsVyfAAYKE5VsQpS5am4iHUePhXh2ZO2pkdmd4I+/sG2MDmSH1t5CWGP3X1Jjwwtenz+JpdnUa5cidUKDhlB2O4oDVWvLVpGZSlvEO+OZfdGG69QdupJwPEk0PW21Z8jTWvZ5bI6fnLl4Y2V47d5i0CMpyuFxkgHoCSB5V5Zbi7tYl9enhSX5SMm9iv8A5hj/AOyB/U1ZS7xKG5SxrQXAGid0D0D+Ts36BOPK7b/pxGss+8ymW5NeZeW/aMywyNBchVVZVZgCqtrCyIDh1yW69NRqDSe54m1saa15JmLXDyXCRm6YGYQRLqKhAmBM+W3Geo21HGOtRyLQlnepNoYgiqqjAUBQPIAYFTIH3QFPdtKg3lrtuLeX8ZEx/Q1kxb9heZCZBCo8q55G7tYsHsUk03F1GAAGiifYAHIaRT+BH3V0cJK8Gn1JwLbrUSKe4ryXHHxIe2lPY5Wka2XUyqsmUbQWOApJaRgFOSFxnA01nlRjGTnFavclTjFy1IvxDlt7lO6sohLLFPIC0Lt3SxRj82ImckYZpNwX+nE4AIBNTcc25pw9fsZ3u15dVt8HqTdOQLm8W3N40cBiiEbFD3srgH3c5UIpA2zl81DsE7ZjpLjlSk5qgrKTvryb3sttyVcH5AsbfBEIkcfXm/OtnzAPuqf3QKujFR2Ryq+KrV3erNy8/tsSK4lWNGZsKiKWJ2ACgZPoNqkZzzNc3RmkklOcyyPLg+Gti4HyBx8q51SV5Nn6Vwqg6GDpwe9r/HX6mNdMQhIzthjjyBBP4ZryOrsaMXJwpOa5WfuTu171ckHJfMHsN2k2fzTYjm8u6J2b+A+9ny1Dxq2hPLKzOPx7BLEUO3hvHXzj+a/E9DI2Rkbg9DW0+FPqgFAKAqvtF7UkgJt7GSN5P9rIpDGMZ0kRqfdeT0JwPGvUi+jQdW7TWnjq/Lq/A6OVWtjEXt5NRJJlZyTKZPrGUt72r4/LavDsUVCMcsVtvff3km7P+H95qv3yTMNNuD9S3zsQPAyEaz6aB4UORia3azvyWxr+anMnFlXbEFhq/ilmwf8AliH30NHDl7bfh8zjNeHYNZxK59lnt70ZxC/dzetvIQr58wraX/hNemDiFLNDNzXyLYU56UOMc0AoBQCgKE/KLuM3dqn2YHb+ZwP+2raW5OG5Uhq97FrOE6D4V5HZHi2L5/Jyk/RrtfKdT98YH9qz1O8yqW5b1QIigFAKApPtYudfEivhHbxL/EzSMfw01hxj2RCZEKxECW9lFxo4kBnaS2lT+ING4/ANW3BvdE4F3VuJnTdWqSKUkRXU9VZQyn4g7UB9wxKihVAVQMAAAAD0A6UB90AoCGdrfEO64c6g7zusA9Q2S/8A7avUKjtFs14Ch2+JhT6tX8t36FH1zj9PFA1fQ4gsHihiZvejkDhGxtqR2R0PqMA+qkeRq6rDRTXM4HCMas08HU3g2l4xTtb3fLyLX7Jea9Sixmb30GYGP14x1T4oPvXH2TWijUzLxPnOM8OeErXivYlt4dV9vD3lm1cccUB1XduJEeNs6XVlODg4IIOCOh9aAqfiHJNz3Ysv8Ptp4YziK578W76BkL3gRderScMRs25qGV3umTzaWsa/hnZJeI0b99EhcNHchXkJ7olgdLEHUShGMhcFQfEipl36qdm3rJ8762ta3j9C6oowqhVAAUAADoANh+FDMVnevr4nfN9gW8P3Rl//ANlDrcNXsyZlg4xjrXh0rX3Om9tRIjxuMq6lWHowwaHjSkmnzN92acTaWzEUpzLaubWQ+LaANDfxIVOfjXp83Ug4ScXyJZQgKAUAoDzb28z6uKkfYt4lPxOpv6MKuo8yymV2auexYcJ0HwryPdR4ti+/yc4/0S6bzuQv3Rqf+6s9TvMqluW5UCIoBQCgPP8AzzPr4ldnykVP5Yox/XNc7Fv2/cVz3NJWUiZ3ALzuLu1l+xcRg/uue6b/AJXJ+VaMNK1TzPY7no2umWigFAKAUBU/bfdHvLSLwxNL8x3aD8HNUYh+yd//ABuCli23yi36pfUrSsR92KAsfs14Ml9w68tps6fatSN9aNzDEQyeRDb+uTnqa3Utadmfn/GW6PEJTg7PR++yIvbcBeB5GubgWrW0ukMoDymQYZGjjzupUhsscYbBzvVGR05Xv/Z25Y6PEsL2SheTWvJRa55vVL3Fx8i8zLxG0SdcBgSkqg5CyL9LB8jsw9CK2J3R8bUhkk43Tt01XuJDXpAUAoBQCgKo4RIWuL9ydzxGZfkgSMf/AI0Ozw9ftPzNkTk5NeG+1loKA6uXZ/ZuKqMju72AqR/vER1L8zEWH8I8q9OPxCFpqXUsqhzxQCgFAeV+1qfXxi8Pk6L/ACxRr/ar6OxbDYiJq1kzhOg+FeQ7qPFsegfydR+gXH/m2/6UVZ595lUty1qgRFAKAUB5u4vP3lzcv9q6nx8BKyj8AK5eJ/1GVS3MWqDw+J49SkAkEggEbEHwI+B3r2LyyTCPRfLHEvabS3n8ZIUY/vFRq/HNdouNnQCgFAKArXtQ5VuruaOaEI0ccDKQz6CDq1MQMHqAv3VVVpuaVjrcJ4jDBTlOUb3VtOX5oUunE8gEJ1GfpD/SvVw2q1e6Os/8wwyduzl6HP8AiJ+x/wAw/wBK9/6ZV6o8/wC8cN/85ehd3YtYSJaPK4UJcOsseGydOhUOdtt1pCDgsrOFxHFxxdd1Yq17fIz+f+T4rox3HctLJEya40KDvog4JVg2A2NyAWHU774r2UbmanWnBOKbSe662MTlvgLLcI9tbrZW8Tb7Okk4KEMrRZ04DaTrbJ93avIprcjOSexPqmQOaAUAoDovrpYo3kf6MaM7fBQSfwFAUVy7zlZpEzSyN3k00kzqsUrBXlcvpzpwSAQOtLHYwtRQpJJN+57vZGe3P9mM7y4BAJ7l9jtjw2P+tLM1dtZNuMtHZ6PR9Dn/AMeWYzqaUAfSzFJt067bbGlmeyqZU24yVt/ZenPXoa7mXnG0dAYZH76FluIsxSj3kORklRgNuuem9LMy4mSqU3Fp3Svs/jtt4l5cJvRPDFMAVEkaSAEYIDKGwR86HGMugFAKA8jc9z95xK8YeNzIPuOn+1aKXdLYbGhc7H4VOWzJPY5FerY9Rf8A+Tof0G4H+9n/AKUVZp95lMty16gRFAKA4bONuvhQFDcZ5FvLSJHkMDa5o4sB3zqlcKCSU6ZNZJ4XNJu5FxuZj9mvEQdltiP+O4/Duqh+j/3en9nmQ1snJ18t0lqY4BJJC0yHvm0EKwVhnus6hqBxjp40/R/7vT+xkLf5B4PLZ2McE5XvFaQnSSygNK7qASBnAYDpWyKypImSGpAUAoBQGm5yuO7sLt/s2szD4iNiKA8sNsvwH9q7D0iclayOYxgD4CkdkJbs9Idk0+rhVr+yrJ/K7L/auTPST8zqRd4pkvqJIUAoBQCgFAY9/ZpNG8Uqho3UqynoVIwelAQ89lHDSc91J0OxmlPvbgNu2dQBwD6Cvbsvlia0u9J7335pWT87Gi5T5DsDe8Rilg73uZYgneM7HRJADvvgnVqwSMjwxXhCdapNtybd9/E55Y5FsDf8Qgkt1dIJLZ4tbOxxJCCwZicuupSdLZFDyVScm227vfxJInZjwwAD2UHD68l5CfLSWLZKfsH3fSh66s27uT2tvy6eRL1XGw6UKzmgFAKA8YX9130ssv8AmSu/8zFv71pp90uhsY79KlPY9lsfVSPS+vyc3/RLoeVyD98af6Vlqd5lMty26gRFAKAUBEe0gZitU+1xC1H3Shv+2gJdQEP57fuJ+H3WDiO7EMhHhHOjR5PoH0UBMKAUAoBQCgIv2nSaeFXnrAy/zEL/AHr2Ku0jxuyPM1x9Fvgf6V1qndfkcun3kfYqREv/ALEJw3DAo6xzzKfiX7wfg4rlVlab8zp0neC8if1WWCgFAKAUAoBQCgIfyj/9Q4sf94gHyFun+tAOBjTxniK/5kFpIPkJY/7UBMKAUAoBQGFxq57q3mkzjRE7fcpNAeNY+g+Fa491F8dg/wDcf1pLYSPqpHpd35N8h0Xq+AeE/erj+1ZaneKZ7lz1AiKAUAoCGdoFynfcNhLKHkv42wSNWlFdiQvlnC5/aFATOgNNzjwr2qyuIOheJtJ8nA1IfkwBoBydxQ3VjbTt9KSFC372MN/zA0BuaAUAoBQEQ7WXxwq59VQffIlSh3l5kZ91nm2ce63wP9K6tTus5kNJI+waktiL3Lt7AJf0S5TyutX80MQ/7a5mIX7jOjQ/00WjVJcKAUAoBQCgFAV5z5z+0EvsdkFa4wO8kbdIdX0Rp+s+N8dAMZz0r1K5uwPD6mLk8uiW76fdleXE93ZTm7hui1xKPzpYBll0gYDr09Bpxjwqainsd2fBaFWk+yvGUVz1v9vcZXNl0l/fW8+poO84fDIpRmViWdyQGBA905GScVGKOXwnC067n2kc1kubXv01Oo319YODBeSHO/dyuZ0IzsGV/eG31hp9KkoqWx1nwOhXjejeL8dU/wA82XFyNzAb+zjuGTQzFlZQcjUjFG0nyJGarPlJwcJOL5Oxv6ERQFT9rPaKkSS2Nth5WUxzP1SIEYIH2nwenQePlU4Qci2lSdR+BR68Jfzx8QP7VJ1YrRP0NPYW/l6G25J5aS8vUgldgmmR20Y1HQurAPQZPjg1Ko2ktSqvTyW1NEIVbJAIBJIXUTpGdhnxwPGpwjdXbLqVBON2bfgdzLbnVbXEsLnBOhmAJGcZGcN1PUY3qqqrbr33PZYeBbvZz2oyTTJaX+gyP7sc64UM/grqPdDHzXbO2Kg46X5GSrRcNeRbdRKhQEM7ROdRYIscYDTyKWGQSsUfQyMo3bB6IN2IPkahOajuLmkb/Dra3ke4nS6edcyyOwllmPUBFUkqAeirgL8s1U5SbuzSlCMTJ7GeYpri3kt7li8ttoHeE5LI4JXJ8SpBXPiADVtOamroyp3JPz3xQ23D7mVPprEQnj77e4u3juQcVNux6Vra3/DraNUtr++iKqFxGLmRSR1IjljZBk5PgN6z9r4r4lr7O250WHaVfxO2SlzFq9wTIsMxXbq0WUB6/VPhnG4qDxcU7FDkr6Fs8rcdS+tY7hFKhwcq3VWBKsM+OCDv41qTvqSNtXoFAVz2oXxvB/hdoO8uWKSy76Y4YlYPmR+gJIAx13z5ZlCSjJNhwcoP83KsTkG/ckRQLNjYmOWIgZ9WZfwrc8TFbpmBYd30ZrLflu8KykW7MIJO5kKNE4EmB7ow+WO4+jnc4615TxMWkiVXCzi3cnPZZPxC09oWGx75WZSytKsT6lBU6SQVO3njPgaoxDUpZkXUE4xysuTgXFUuoEmQMobIKsMMrqxR1YeasCPlWcvM+gFAKAUAoBQFa809mks11Jc2lwkZlId0kQsA4AXKspBGQBsQakpNHQwfE62Fg4Qs0+TX/BqZ+zHiMpAkvLbAyM6JCRnyBIH40U2tjXHj1eKahGKv4P7kl4p2YwS2ttCsjxyWseiOZQCWB3YOh2YFt8eB6eOfE7HKw+IqUJ56bszS2fY8Sf0i9dl8VijWMkfvksR8q9c2b6vGsZUjlcreSt67llcJ4bFbQpBAoSONdKqPAf3JO+fEmonKMugFAeY+0XlCfh88sjgPBJK7pIGUn3mLYZSc5GcZxg4q+nUSVma6OIjGOVkZs7x5W0RjUx8MIPxOKhal4/F/cteIp+JeHY3yLJaa7q6ULM66I11BtEexYkjbLHyzsPU15OeZ3MlWp2krnHNXY1DO7S2kpt2YkshGuIknJKjIK/AHHoKRm47CFaUNiBcT7JuJQ5ISGYeccoH4SBasVfqjRHF9UbDkzsrvXuIZbhUhijlWRvfV5G0sGAULkDJHUmvJ1cysV1cRnWVI9AVSZhQED7QOQ3vpVuLeVElEYiZZASjKGZl3XdSCzb79em1VVaUai1PGrkKXsr4kOhsAT4iSf/8AjVH6RdSOQsjkHlAcOicNJ3s0zBpXxpGwwqqPBQM9d9zWqEFFWRNKxn84cC9utXt9fdlijK2NQDIwcZGRkZGCMivZK6aBWNx2WX4PuSWjjzLTRH7tDj8ayPBrkyGQ++H9lV47YuJoIo/ExF5ZD8NSKq/Hf4V7HCRT1dz1QLZ4PwyO1gjghGI41CqOp+JPiSd8+tayRmUAoCtuD8GvuHtchbOC7FxM8jzd+I5HVicK6OmNgcYBxXiVncnKo5QUOS+vN/LyMg8L4hcq0UcUHDIZP1jxuJp2GMYQKAi/HPwr2TctzynLs3mjuRzgfKfHOGr3Vq0EkeottJgMSepWRNifQ/OqnCV7qVjo08bh+zUatHM//bM03fm+pJ7DiHG2QobO0RyNpWmwgOMZaNAxb4DFTjm/kY67ot3pJrzaf0RKOV+Em0tkiZ+8cF3kkxjXK7tJIceGXY7VIoNrQCgP/9k="/>
          <p:cNvSpPr>
            <a:spLocks noChangeAspect="1" noChangeArrowheads="1"/>
          </p:cNvSpPr>
          <p:nvPr/>
        </p:nvSpPr>
        <p:spPr bwMode="auto">
          <a:xfrm>
            <a:off x="155575" y="-14446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390" name="AutoShape 6" descr="data:image/jpeg;base64,/9j/4AAQSkZJRgABAQAAAQABAAD/2wCEAAkGBxQSEhUUEhQVFhUWFBgWFxgYGBYWGBoXHhgYGBgkGhccHCggHiIoGxweIT0iJikrLi4uGiEzODYsNygtLi8BCgoKDg0OGxAQGy8kICQsLywvNCwsLCwsLCwsLCwsLCwuLCwsLCwsLDQsLCwsLCwsLCwsLCwsLCwsLCwsLCwsLP/AABEIALcBEwMBEQACEQEDEQH/xAAcAAEAAgIDAQAAAAAAAAAAAAAABgcEBQEDCAL/xABJEAACAQMCAwUEBQoDBgUFAAABAgMABBESIQUGMQcTQVFhFCJxgTJCUpGhCCMkM2JygpKxwRVT0UNkc6KzwhZ0k6PwNYOyw9P/xAAbAQEAAwEBAQEAAAAAAAAAAAAAAgMEBQEGB//EADgRAAIBAgQDBQcEAQMFAAAAAAABAgMRBBIhMQVBURMyYXGhIoGRscHR8BQjQuEGM2LxFRZDUlP/2gAMAwEAAhEDEQA/ALxoBQCgFAKAUAoBQCgFAKAUAoBQCgFAKAUAoBQCgFAKAUAoBQCgFAKAUAoBQCgFAKAUAoBQCgFAKAUAoBQCgFAKA0HM/OFrYGJZ3OuV1VUXBbBYKWbcYUZ3J+WTQEZl7XrNZbpTnu7fSqMCC88pLhhGn2Rp+kTj7xQGqHbhALbvDA5n1OO5U5CqD7peQgAZHgATQEy4Xz/Y3E8dvDMJJZAThFZ1XC6jqcDSPjQEooBQCgFAKAUAoBQCgFAKAUAoBQCgFAKAUAoBQCgFAKAUAoBQCgFAKAUAoDz32hcDuL7jdxFBiX3YsnV7kMfdqMSH6p1am09TqqMmluSim9ESDg/Y5boAbmaSVsdExEg9BjLEfP7qqdV8i9UepuW7LuGEECBgT9YTT6h8MuR+FR7SRLsolc86dn8/D8zwO8kABy4JWWMHrr0kal9R8x41bGaZTOnYnPYXxqaSHuBat3KFtd0Zi4ab3SRoYZ6Y+icD51YVFsUAoBQHxLKqjLEKB1JIA+80Bhrxu2J0i4hJ8u8TP3ZoDOVgRkbigOaAUAoBQCgFAKAUAoBQCgFAKAUAoBQCgFAKAUAoBQCgNDzxxZ7WykkhwZiUjiz07yR1jQn4Fs/KgMLgfBks4THHl2JLu7HLyyHdmdj1JP3dKyt3ZtjHKtDNtJGZFZ00MVBZCQxUkbjUNjjpkVE9QvJiiMyoZGVSQikAsR4AkgZPqaIM+yAy4YbEYKnB2I3B8PSg3NF2b262jXdgBgRTd/F6wzbrn1VlZfkK1Rd1cxzjZ2JxUiJh8Y4pFawvPO4SONcsx/AAeJJ2AG5JoCn+Yu1G6uDptB7LF9tgrzt/Ccqn4n4VlqYqMdI6nRocOnLWei9f6IPdoZm1Tu8zfaldpPjgE4HyFZZYio+Z0YYOjD+N/PU6vYY/8tP5V/0qHaT6su7Gna2VfA77EtAdVvJLAc5/NOyDPqudJ+YqccRUXMongqMuVvIsrkftLk7xLfiBU6yFjuAAo1HoJVGwJOwYbZ8BW2lXVTTmcnE4OVHXdfm5bFXmQUAoBQCgFAKAUAoBQCgFAKAUAoBQCgFAKAUAoBQES7TdrSNj0W9tGY+Q9ojH968lsex3NhBco+rQwbQ5RsHOlx1B9RWSxtTvsdtD0UAoCM8OvI5OL28sDh1msbiNmU5UiKaMj44YsM+pq+l0M1Wzd0T6rSkp3tq4qXuYbQH3I07+QeDOxKxZ88AMfiRWbFTywsuZv4fSU6mZ8vnyIpyty3NxCQiNu7gjbEkpGrLjfQg8T5nwzWenRVryNuIxbUstPlu/oc8Z5Zu7UnvYWZB/tYgZEx6gDWvzGPU1GVB/x1JwxsHpNW+Rp4pVYZUhh5g5qlxa0ZrjOMleLufdeEj4miDKVYZBGDXqbTuiMoqScXsXp2Vcca6sE71tUsLNBIfElcaSfUoVPxJrrxlmimfMVIOnNxfImFSICgFAKAUAoBQCgFAKAUAoBQCgFAKAUAoBQCgFAa3mThC3lrNbucCWMrn7J6qR6hgD8qArfhpuhLJNbhPbECpf2UjaVldRhJYpPqllGzYKsDg7iqJK2jNEW3qjdwc9WudFwzWko6x3CmM/wufcceoNRyPkWKouZ2y89cOUZ9sgPoraj9y5NeZJdB2keprrriEvE/zVuJILM/rrl1MTyJ4pCrAMAR1kOMCvUlHci25bbGbyLbRzXb3NuuLW3t1sbYgEK+H1zMmfpLkIurx0tV0E0tSibTehPqmQKB7ZSU4jM3ibOJh8jKP61lxCvKK8To4GeWFRrp9y1uX7Bbe2hiQYVIkX4nSMn4k5Pzrxu7K4qyMuK5RmdVYFkIVwOqkgMAfkQfnXhLQ03HuT7S796WICTwlj/NyD4sv0vg2RXt9LM8Ss7rRlXcw8qT2hkYH2iGMjW6oyyRgjI1pjDDHV0Jx4gVVKgnrE10sa07VPj9zSKwIyNwelZWrHSTurosPsQuytxdw+DxxTAftAtG34aa6OFleFjh8Rharfqv6LfrSYBQCgFAKAUAoBQCgFAKAUAoBQCgFAKAUAoBQCgFAaTmHliG7KuS8U6fq54m0Sr6Z6MufqsCDRq56nYiHMst7YRd5cXHD5YQdKtcRyxSM2CQAI9aliATso6Gq+yXIn2rNXyhzXPxAD2WHhqy6SxjeaUSKA2nJVYenQ7E7EV52Xie9r4Esj5OluMHiVyZR1NvCDDb/Bt+8kHozY9KmoJEZTbJdBCqKFRQqqAFVQAAB0AA2AqRA7KAqDt+4QSsNyo+q9tJ/ENUWf4gR/EKqqq6T6O5fh5Wbj1TX2JjwbjMUsdsQf18AkTbY4VSwz01DP0euAx8DVTRbGSsjbVEmKA4cgAk7ADfPTHjQMo/mvhkcLxXEA0W940hjjOAVZTnKAdEkX3wPDONs4qFeF1m5o0YKtaXZvZ7Ep7ELYm5u5fBYoos/tEu5H3Y+8VdhVaBn4jK9W3RFwVpMAoBQCgFAKAUAoBQCgFAKAUAoBQCgFAKA4zQHNAKAUAoDz923cz+03XsiEGG2Pv+Iacgg/yqcfEtV1KF9WasNTzPMyGcqcdfh9zHcxD6Ozp0Dxn6Sn5bjyIFWVKaa0Lq1FOPsrU9WcPvEmjSWM6kkRXU+asMj8KynPMigFAabnHg4vLK4gOMvGdJPg495D8mANAnbUpLknmiNIFt73ULdiJIZlzqtpPiBkKGyQ3hkg7GskZa5ea9To1KTyqolo9fJ/Ys6z4ncIoLILuIj3Z7cpkjw1xFgM4xvGTk/VXpXtkUqTO/8A8QDwt7sny7hx+LYH40ynubwNRx7iGUzxBltLU9YS6vPOPstoyAp3BRNRbpkDIPqXQi3fcrPnnmH22QTaCkNupEKHZjnqWHRc4UAeAFUymm8kee5upUHBdtPS2yLy5J4Klhaw2+V71l1yHI1SSkZc+vl6ACtySSsjkSk5O73JFXp4KAUAoBQCgFAKAUAoDhjgZNAUZxfj01+7yPLIIC57mJHaNBGCQhbQQWLD3tzjcDG1cXGY6oqjhTdrHYwmCg4Kc1e508Mu5rVg9rIyMOqMzvE48nQk4z9pcEfhVFDiFWEvbd0XVsBTmvZVmWmnPFqtlHeTN3SyZUIfefvQSrIqjdiGBG3lnpXfU045r6bnDcJKWW2pC+K9p9zK2i1ijtwQSrTnXMy+YgUgL8yaxVeIQgrxTl8via6eBnJ2k7fP4Gji5v4osjabmeYxqrP+iRyRYbVjUsSh1HuncHwqFHF1qizqKt52froTq4WlTeRyd/LT01Jfwbtgs2TF2e5mUgMqLJKp2JyuF1AYG4YAj161vpyzq9mvMxuk82WOvlqRPmDndr4+9OIYG+hCkgVmB+iZZFIYkj6gIA6e91rmYnF1rtUouy52N+HwtFWdWSu+VzUx8LiU6kTu2HR4y0bg+jqQ341zY4yvF3zM6EsLRatlRZ/ZxzRLOz2ty2uWNA6SbAyRZ0nUBtqU4BI2OoHau/hcSq8M3PmcXFYfsZ25PYndaTMKAjHaJzSOHWby7GVvzcK+chGx+AHvH4etepXdkexTk7I8vs5YlmJZmJZiepYnJJ+JrbGOVWOtCChFJHFeky4+wjmv6XD5T0Bktyfs5JkT5E6h6E+VZKkMrOZXp5JabMuWqygUBqOZby4jhPstuZ5GDBRrjRVONixYjIz4DNAUtZ9m/E1jUezx5AGczpknx8MdfWsc8M5ScrnUpcQhTgoZdkau/wCWryyDSPb3MC9WkgZim25LGFth6kV52daK0d/zxPVXwk3eUWvzwOr2niS5LyXqxBQSe+b3eucnOfLpnFU/qoNJRkr/ADM1KthpVMrTSei1MFtAYyO2WPV3fUx+LsSahKc56M7MKdGkrqy8f7NnwXgVzfbWsDOp2Mj/AJuEA+bsPe+Cg1bTw03q9DNWx9KKtH2vkW72fdnUPDcysRLcsMFwulUX7Ma5OB5k7n06V0ErKxxZSzO9reRN69IigFAa7jvHILOIy3MixoNhnqx8Aqjdj6Ch6k27IqzjXa3cSEizgWJPCSf3nPwiUgL8yaolXittTu4T/H8TWWafsLx3+H3sYVj2p8RjP5xbeceWloWP8QLD8KisSuaNFX/GK0VenNPzVvuWTybzzb8RBVMxzqMvC+NYHTKkbMufEfPFaFJNXR89XoVKE8lSNmSivSoUAoDA48GNtOE+l3Mmn97Q2PxoCgbOcJaxuASBChAHU+6MADzJ2r5edOU67hzcn8z6SM4woqXJJfIsbhPZshg7y8ml75l1ERyNHFDtkAKMa8eJfIODsBXdp4KjCOXLfz/NDi1MZWlLNe3kQTgfJ0psTfCR5ZFLvDGQcPBqOoqhyVkkxrGD5DxNeYilGpDslovz0LKVZqSq2/vx8yYcvcjxSWpa8jzNPh8/RkgXH5tUbqrKDkn7TN4bVCnTVOCgvf49T2cnUlne/LwMzlDl6Swku3mdZEYRlJAD3hRA+Q6AdRnOV65Ow6VKEIwjlgeSlKUs0jI5t5Whv4GIRROY8wzY0urY1LlvpYzsQfAmrIycWNU80HZrZo2PIdpay8MhCwIsbRFZI2Af391mDk/SOvVua0mJtt3ZUnDMd3t9EPIE/wCGJGEf/JivmMakq8sv519T6LCNujFslfZlAZOJM6/RgtmRz4a5XjKj+VCceorpcKg1CUnz+hzuJTTkorl9S3a6pzRQHmTtQ5o/xC+Yo2YIMxQ46H/McfvMMZ8lFaKMf5G3C0/5Mh6vkkeWPvq5O7aNUZXk10OZSQCR1xSV0tBNtRbR38Nv3ikjnhOmSNxIh/aB6H0PQjyNQaU4lckq1PQ9XcrcbW9tIblNhIgJH2W6OPkwI+VZDmG1oBQHy7AAkkAAZJOwAoCteZuZPa20xsBaIw9/OBO/hg/5YJGPttg9ANXH4jjNHRp78/t9yqpPkjXkVwig2PIHDbHUYJLS17+PLwuYoy0kWRvqK51oTpPjjSfrHH1OCxKr09d1v9zTCV0WUqgDA2ArYTOaAUB13LMEYoupgpKrnGTjYZ8MnxoCj+M8+cbRm72E2wHgLZ2UD/iksrfEVXKUlsjoYahhZr9yrlfl9SFcf5kuLx0muLiOQopVAwCoMnJICkDUemeuAPKqpScvZafuOzhsJSwku3pVYPpm29zTWpjW/EskBkO/1lyyffjNVOi7XR1KXHaWdQq2V+ad4/Rr4MyGvYxsXA/e93+tQ7OfQ3rieDf/AJY/G3zMzhnEjbzw3MbDMMisSDnMecSA+hQmp0ZOMrdTDxvD08ThHUg03HVNa6c/TX3Hp1Tmtx8Cc0AoDgigKD5r4X/h9yYW/UiVLqE429nWZHkXbxj3GOukrXNqUVTxUavJ6Pzt9ToU6znhpU+aXoXTzGxazuCm5NvIVx45Q4xXSOeRrgF9CtpZRlsCe3RI+oDYiBKg+B05wPQ46Vlad2bE1ZI3dnbLFGkaDCIqooyThVGBuSSdh1NRJpWO6gNHxzjTR3FtbxaTJM5eTVkhLdBmRtiMEnCgnxPjipJaXISlZ2IgvG3g4WUhOGv7u7aJv8u2aRizqPhjHq4PhU69ZUaWZ/jKqNLtqmVGj4bw+SaRLS0Ua9I3O6RRDbW/n5AeJ+dcTC4aWIm5S25+J18TiI0IqMd+RdHLHL8VjAIYsncs7tu8jn6TMfM/gAB4V9BGKirLY4UpOTuzb1I8IP2vcyex2DhGxNcfmY/MZ+m3yTO/mRXsVd2JQi5NJHm4DAwB6Af0rbpFHVbUI+R8RQsmoOMMHYMPIg4I+8VCltcqw98t3zZ2YqwvtczOIWHdLA6jCT26Sr6MMxyj+dC3wYVRRfIyYWWjiWp+T9x06p7JicY9oj9BlUkA8typx6mq6sbSKMRDLPzLoqsoBoCtOa+Pe2s0MbYtFJDt079gdxn/AChjf7Z/ZHvcnH47J+3T35+H9/LzKqk7aI01xw4yWy3MgwsssaWqnxXUHeUj9qNWCjwBLdSAK4Yb9Nhp1Jd5r4X0+up4o5YtmRXDKTFiuC6xTwHEiESxE9NWCCrehBKH4nyFa6FWWFrXfLR+RKLystfgXFEuoI5k2DjcHqrAlXU+qsCp+FfVRakro1GfXoFAKAwuNXBjt5nBwUidgSQMEKTnJBA6eIPwNAVd2SRxvDNNKI2mkusd4wUuxNvDIQGO53LtgeprIpNr4/NmzLFO3l8kWDDGRqy2QWyowBpGAMbdd8nJ86Ekj5vIS6kLoycfTTWvUZyuRnbI60TDRF+bOT7KaGYCGGOfuZGRkAjcEKcEhSNQDEZztvUoydyLVk7aXRl9kvNr39u6ylGkgKrqDAuyMuVLqNgeoz4kHYHIq6nJuN3uZqiSlZbE8qZAUAoCH9qnCFnsJJMAvbA3CfwKe8X4NHqXHqPIVCpDPFx6k6c8klI1vZTzDrj9ilbLwoGhJ6yW5+j8SmyH00nxqnC1+1hfmtH5lmIo9lO3J6ryOnjHKc1tG0MMXtVix1CAOI7i3bOoGBzgMA24BIK+BNXON3dFcZ2Vmaiz5wniPdtLBIRt3d6W4fdDyDFlMbn9oYzVbgWqobC65rutBOnh1uv+ZLerIB/BGo1H0zvXmVHudmFwPg0l93ixmUxzEC7v5E7p50A/V2sf1Y/q6ug3xk1Yo9SqUuhndqXBu5W1uIkxBbxtbuqjaKNtBRsDooKBT5AjyrPjqMqtK0d1qX4KqqdW8tnoaXkrmiHhz3TXEchWbQ6SxoZNlTTobG4AOWB6e+elUcPr01TUG7NepdjqFR1M6V0yz+UuPC+tluFikiVydAkwGZQcBsAnY10znG5oDzL2qcx+3cQcocwwZhi8iQfzjD4ttnyUVoox5m3C0/5Gs5OtA9x3jDMdrG91J5YjGqMH96TSMeO9e1paWPcVOyymjUk7k5J3J8ydz+NWRVkkaaccsUjmpEybcb4dq4Bw258YpriFv3XmlK/cUH31lg7TObSllrGp7P8Ai/snEbaUnCmQRP8AuSe4c/AkH5VZWV1c0YqN436HqisxzyBc7ceMrNaQNhRtcyKd9/8AZKfAkfSPUAgDc5HOx+M7GOWPefp4/YrnOyNJwTg/ts3cgAW0WPaCOh292EfEYLeS4H1tsXDcJnfbT93i+v5zI0431Zvu0cjXZRjbDzSADphYu76f/drbxSVsO11aX1+hKp3SPCvmjOa3hdt3EcX+XLqCHwE0ZZJk6dTo7weeqT7NdbH0HKEa8eaV/hv9C2cdFIk3JnE/Z7kxOcRXJynktwBuCfASKBj9pfNhWjheJzR7J7rby/olTlpYseuwWigFADQFa8w8tpYsXh/NW7lJO895/Z7tC2mR8nPdOjd224AA8AxIhKPQsjLkzZ2/M8aAC8Hs743LZMDesc+NLKfUgjxAqjL0NCn1OxubLQ/q5hO3gtvmdifQR5+84FMrPc6NHdCSQzKQBfXkYgjiUh2trb3gGlIOBgs7k9CxCjOAanFXfgUylZNvdlj2VkkShI1VQFC7ADYDAq8oMigFAKArDn/j1/LG9qnD7iOKXKSS4WYmI7MEWItgsNsk7A9Krquai8iuydNRcvbdka3kbgVy19bzG3lgig7ws8q92WDRsgRVzqO5BORj3fPFYcDhalGTlN7m3GYmnViow5Fw10jnlc86XntsxtYyBDB+vkARiZiPdjGtWXCg6myOpUedDXhMN2zblsRngvKsVjIk0ca3RTUDHKkC7E6sowj2cNjBY4xkDAoaanDrL2Hr4k+Tn6AKDLBeRZ2wbd3H80WpfxoYHQqJ2ys+zz9YMCHdwCCCHt5wCD1BBjoR7OfR/AjcNty2z6u8tRv+reVo489d4HYJ8tNRyRvmtqM0kst2Trh/MFpMVSC5t3JHuqkkbE48gD4VIgRftb5zFjbGKJv0mdSqAdUQ5DSHyx0Hr8DUoxzOxOEHN2R54srN5XSKFDJI50og6s3/AM3JPTc1qbUInRlJUoFzcd5Wj4Ry/dLlTPMqCaTH0mZ1UKvjpUE4+Z8TWRu7uzmuTlK7KR75ftD762Z49TqdrDqj6Eg8x94r3Mj1Ti+ZcXBeGe08psoGWTv5Ux11Rzu/9AR86xt+0cuTtNtdSnWGofEVsftI6jSnG3U9CWPPDPwu1aNg13PFoGdwjRnu5ZHHUgMOn1mIHQ5HKxNeNCDnL/lnHk8u5oIrZlEcFuMySNoTVlveOWd5D1OBqdj1J9TXztCnLF1/a835fmiM8VmZanAeEJaQJDHkhd2Y41O53dmx1Zjkmvp4xUVZbI0kP7QWzeWw+zbzH75IR/auXxd/tRXiVVdjSV8+UG85W4et1bXdrISAJhJGwxqjLorKy5+sJQ7fOvpeHtVMMoy8V+fE0U9YkbubUsJLecYkRtD6dveGGR0PUZ2dT1HxFcatTnhK/s8tV5fmjKmnGRYHJXMBuYzHMR7TCAJQNg4+rIo+y34EEeFfR4evGtBTj/waIyTRJKvPRQHBNAR3jHOthBlZJ0ZuhRMyt8CqA4+eKjKSjuy6jhq1d2pRcvJFW8c5otwGHDYbi3JzgCYxQ/EWylk/BfWqZV4dDtUf8exkleVo+Dd36XXqZfZ9xU3brb3tzeRysMDTLCkUp3JAMcSyIcDONWTvvUoShJ6GHGcPxWFipVFptdW39xbnCuEQWylYIlQE5Yge8x83bqx9SSauOaZ1AKAUAoBQCgIjzvzE0eLW1P6VKMltiIIjsZGHTPUKp6n0BoW0aMqssqIurw2cUcZbSpcIuSSzyOfvZixyT6kmvDvJU6KUduR38ZuHjhd4owzomoISRqxuRkeOM49aEpuUYtrVnVbSXjRpJ7E8kbqGV4JoZVKkZBAZkbp+zXphjxGD3jY+v8TKHEttdp8baZx98asKFv66k1vb3HS/G7b67hfSVJI/wkUV4WLE0ZaZkQDjlxDcXlzuAsUBMKq0Uayyrp04cjfdnOB1EePSvW2kY8VVWVxjs30Vmls7+be3TUx+ZuUv0O2vrWWedZMRvrXSQxOE0R42QvlQu43XB3ryE2pWMKvC0ostzsm5D9hiFxcL+lyLuDg90h+qPU9Sfl4VOUnJ6kalRzd2a78oLiJjtLdFxl7kNgjIIRGO4+JFRyZ/ZIw7yKKg4m6ggLGctqOVyc5B8+m3SvZ4NS5vaxepNKxxLxEsULJH7rFsBcZyc4PpSOEyppN7WF3ptoegewq4EvDXGkBRcSDQPogEKSB6b5+dRUcvst3KJu8irOPdn10nEns7dPcYtJCzbL3PXdt8aSQnTc1Z2uWOpdCrO2VHzwvl3iNvatcwldAfLhZUZwgJBLIVIUA5JzuMnI61jxFGnWl7Xr1+JTOnm9otjs34FeLMZ76MIUiMcR1xuW1sGdiIyVGyqM+O+wzUcLhI0HJrmVRjlLGrWTKv7TL8RX0bFcj2Vt9caD9aPF2UeFc7iNCVWMUuvj9Dx0pT2IovMLEghE0Hp76D7Q/WFtHVfhvsdq5CweuS+v2tytfme/pHbfX0+JNOy+/aS5ugUKAQW5GWjfPv3AyCjMMbefhXa4fR7Km4t318ei6jspU9JG4584IXX2qFSZolw6jrLDnLD1Zd2X1yPrVPGYZV6dua2IzjmRBrjiPchLuGRFeMao2O6yK2MocbkOMdNwdJAyK4eBq1KNbKk+jX50KINpkwi7TbUW8EkiyJLOG0w4BbKsUbLkhAuoHDMRkAnwOPpc8bXN1GhUrPLTV3+P6Ef5k7S7uOR4Uto4GU4zI3fNjYg6V0qMjyZhVM8RZ2SO5gf8fliIKpKokn0V39LP4kE4vx25uc+03EjjxUkJH/AOmuFPzBqiVacuZ9DQ4JgsOszjdrnLX029Dp4Vwqe42toJJfVFwn/qNhB99I0Zvke1+M4LDrKpXtyjr/AF6nHE7F7eZ4ZCpaPSG0kkByoYjOBnGQNvHNeVIZHYt4bjpYyEqmXLG9lrdvq/69THBIIIJBBDKR1VgcqR6ggH5VBNp3RsxFCFem6c1oy/OQOZvb7YM2BNGe7mA297AIYD7LDf03HhXRhJSV0fmmMws8LWlSny9VyZJqkZhQCgFAKAivNvNZgPs9qBLduMheqRL9uYjoPJerHYedCylSlUlaJDY09mGMvPczydTjvZ5T/RVH8KKPSh2f28LT/NT64xy53MtkZysl1JK8sjDJWNI4ziOLPRA7qS2MsVyfAAYKE5VsQpS5am4iHUePhXh2ZO2pkdmd4I+/sG2MDmSH1t5CWGP3X1Jjwwtenz+JpdnUa5cidUKDhlB2O4oDVWvLVpGZSlvEO+OZfdGG69QdupJwPEk0PW21Z8jTWvZ5bI6fnLl4Y2V47d5i0CMpyuFxkgHoCSB5V5Zbi7tYl9enhSX5SMm9iv8A5hj/AOyB/U1ZS7xKG5SxrQXAGid0D0D+Ts36BOPK7b/pxGss+8ymW5NeZeW/aMywyNBchVVZVZgCqtrCyIDh1yW69NRqDSe54m1saa15JmLXDyXCRm6YGYQRLqKhAmBM+W3Geo21HGOtRyLQlnepNoYgiqqjAUBQPIAYFTIH3QFPdtKg3lrtuLeX8ZEx/Q1kxb9heZCZBCo8q55G7tYsHsUk03F1GAAGiifYAHIaRT+BH3V0cJK8Gn1JwLbrUSKe4ryXHHxIe2lPY5Wka2XUyqsmUbQWOApJaRgFOSFxnA01nlRjGTnFavclTjFy1IvxDlt7lO6sohLLFPIC0Lt3SxRj82ImckYZpNwX+nE4AIBNTcc25pw9fsZ3u15dVt8HqTdOQLm8W3N40cBiiEbFD3srgH3c5UIpA2zl81DsE7ZjpLjlSk5qgrKTvryb3sttyVcH5AsbfBEIkcfXm/OtnzAPuqf3QKujFR2Ryq+KrV3erNy8/tsSK4lWNGZsKiKWJ2ACgZPoNqkZzzNc3RmkklOcyyPLg+Gti4HyBx8q51SV5Nn6Vwqg6GDpwe9r/HX6mNdMQhIzthjjyBBP4ZryOrsaMXJwpOa5WfuTu171ckHJfMHsN2k2fzTYjm8u6J2b+A+9ny1Dxq2hPLKzOPx7BLEUO3hvHXzj+a/E9DI2Rkbg9DW0+FPqgFAKAqvtF7UkgJt7GSN5P9rIpDGMZ0kRqfdeT0JwPGvUi+jQdW7TWnjq/Lq/A6OVWtjEXt5NRJJlZyTKZPrGUt72r4/LavDsUVCMcsVtvff3km7P+H95qv3yTMNNuD9S3zsQPAyEaz6aB4UORia3azvyWxr+anMnFlXbEFhq/ilmwf8AliH30NHDl7bfh8zjNeHYNZxK59lnt70ZxC/dzetvIQr58wraX/hNemDiFLNDNzXyLYU56UOMc0AoBQCgKE/KLuM3dqn2YHb+ZwP+2raW5OG5Uhq97FrOE6D4V5HZHi2L5/Jyk/RrtfKdT98YH9qz1O8yqW5b1QIigFAKApPtYudfEivhHbxL/EzSMfw01hxj2RCZEKxECW9lFxo4kBnaS2lT+ING4/ANW3BvdE4F3VuJnTdWqSKUkRXU9VZQyn4g7UB9wxKihVAVQMAAAAD0A6UB90AoCGdrfEO64c6g7zusA9Q2S/8A7avUKjtFs14Ch2+JhT6tX8t36FH1zj9PFA1fQ4gsHihiZvejkDhGxtqR2R0PqMA+qkeRq6rDRTXM4HCMas08HU3g2l4xTtb3fLyLX7Jea9Sixmb30GYGP14x1T4oPvXH2TWijUzLxPnOM8OeErXivYlt4dV9vD3lm1cccUB1XduJEeNs6XVlODg4IIOCOh9aAqfiHJNz3Ysv8Ptp4YziK578W76BkL3gRderScMRs25qGV3umTzaWsa/hnZJeI0b99EhcNHchXkJ7olgdLEHUShGMhcFQfEipl36qdm3rJ8762ta3j9C6oowqhVAAUAADoANh+FDMVnevr4nfN9gW8P3Rl//ANlDrcNXsyZlg4xjrXh0rX3Om9tRIjxuMq6lWHowwaHjSkmnzN92acTaWzEUpzLaubWQ+LaANDfxIVOfjXp83Ug4ScXyJZQgKAUAoDzb28z6uKkfYt4lPxOpv6MKuo8yymV2auexYcJ0HwryPdR4ti+/yc4/0S6bzuQv3Rqf+6s9TvMqluW5UCIoBQCgPP8AzzPr4ldnykVP5Yox/XNc7Fv2/cVz3NJWUiZ3ALzuLu1l+xcRg/uue6b/AJXJ+VaMNK1TzPY7no2umWigFAKAUBU/bfdHvLSLwxNL8x3aD8HNUYh+yd//ABuCli23yi36pfUrSsR92KAsfs14Ml9w68tps6fatSN9aNzDEQyeRDb+uTnqa3Utadmfn/GW6PEJTg7PR++yIvbcBeB5GubgWrW0ukMoDymQYZGjjzupUhsscYbBzvVGR05Xv/Z25Y6PEsL2SheTWvJRa55vVL3Fx8i8zLxG0SdcBgSkqg5CyL9LB8jsw9CK2J3R8bUhkk43Tt01XuJDXpAUAoBQCgKo4RIWuL9ydzxGZfkgSMf/AI0Ozw9ftPzNkTk5NeG+1loKA6uXZ/ZuKqMju72AqR/vER1L8zEWH8I8q9OPxCFpqXUsqhzxQCgFAeV+1qfXxi8Pk6L/ACxRr/ar6OxbDYiJq1kzhOg+FeQ7qPFsegfydR+gXH/m2/6UVZ595lUty1qgRFAKAUB5u4vP3lzcv9q6nx8BKyj8AK5eJ/1GVS3MWqDw+J49SkAkEggEbEHwI+B3r2LyyTCPRfLHEvabS3n8ZIUY/vFRq/HNdouNnQCgFAKArXtQ5VuruaOaEI0ccDKQz6CDq1MQMHqAv3VVVpuaVjrcJ4jDBTlOUb3VtOX5oUunE8gEJ1GfpD/SvVw2q1e6Os/8wwyduzl6HP8AiJ+x/wAw/wBK9/6ZV6o8/wC8cN/85ehd3YtYSJaPK4UJcOsseGydOhUOdtt1pCDgsrOFxHFxxdd1Yq17fIz+f+T4rox3HctLJEya40KDvog4JVg2A2NyAWHU774r2UbmanWnBOKbSe662MTlvgLLcI9tbrZW8Tb7Okk4KEMrRZ04DaTrbJ93avIprcjOSexPqmQOaAUAoDovrpYo3kf6MaM7fBQSfwFAUVy7zlZpEzSyN3k00kzqsUrBXlcvpzpwSAQOtLHYwtRQpJJN+57vZGe3P9mM7y4BAJ7l9jtjw2P+tLM1dtZNuMtHZ6PR9Dn/AMeWYzqaUAfSzFJt067bbGlmeyqZU24yVt/ZenPXoa7mXnG0dAYZH76FluIsxSj3kORklRgNuuem9LMy4mSqU3Fp3Svs/jtt4l5cJvRPDFMAVEkaSAEYIDKGwR86HGMugFAKA8jc9z95xK8YeNzIPuOn+1aKXdLYbGhc7H4VOWzJPY5FerY9Rf8A+Tof0G4H+9n/AKUVZp95lMty16gRFAKA4bONuvhQFDcZ5FvLSJHkMDa5o4sB3zqlcKCSU6ZNZJ4XNJu5FxuZj9mvEQdltiP+O4/Duqh+j/3en9nmQ1snJ18t0lqY4BJJC0yHvm0EKwVhnus6hqBxjp40/R/7vT+xkLf5B4PLZ2McE5XvFaQnSSygNK7qASBnAYDpWyKypImSGpAUAoBQGm5yuO7sLt/s2szD4iNiKA8sNsvwH9q7D0iclayOYxgD4CkdkJbs9Idk0+rhVr+yrJ/K7L/auTPST8zqRd4pkvqJIUAoBQCgFAY9/ZpNG8Uqho3UqynoVIwelAQ89lHDSc91J0OxmlPvbgNu2dQBwD6Cvbsvlia0u9J7335pWT87Gi5T5DsDe8Rilg73uZYgneM7HRJADvvgnVqwSMjwxXhCdapNtybd9/E55Y5FsDf8Qgkt1dIJLZ4tbOxxJCCwZicuupSdLZFDyVScm227vfxJInZjwwAD2UHD68l5CfLSWLZKfsH3fSh66s27uT2tvy6eRL1XGw6UKzmgFAKA8YX9130ssv8AmSu/8zFv71pp90uhsY79KlPY9lsfVSPS+vyc3/RLoeVyD98af6Vlqd5lMty26gRFAKAUBEe0gZitU+1xC1H3Shv+2gJdQEP57fuJ+H3WDiO7EMhHhHOjR5PoH0UBMKAUAoBQCgIv2nSaeFXnrAy/zEL/AHr2Ku0jxuyPM1x9Fvgf6V1qndfkcun3kfYqREv/ALEJw3DAo6xzzKfiX7wfg4rlVlab8zp0neC8if1WWCgFAKAUAoBQCgIfyj/9Q4sf94gHyFun+tAOBjTxniK/5kFpIPkJY/7UBMKAUAoBQGFxq57q3mkzjRE7fcpNAeNY+g+Fa491F8dg/wDcf1pLYSPqpHpd35N8h0Xq+AeE/erj+1ZaneKZ7lz1AiKAUAoCGdoFynfcNhLKHkv42wSNWlFdiQvlnC5/aFATOgNNzjwr2qyuIOheJtJ8nA1IfkwBoBydxQ3VjbTt9KSFC372MN/zA0BuaAUAoBQEQ7WXxwq59VQffIlSh3l5kZ91nm2ce63wP9K6tTus5kNJI+waktiL3Lt7AJf0S5TyutX80MQ/7a5mIX7jOjQ/00WjVJcKAUAoBQCgFAV5z5z+0EvsdkFa4wO8kbdIdX0Rp+s+N8dAMZz0r1K5uwPD6mLk8uiW76fdleXE93ZTm7hui1xKPzpYBll0gYDr09Bpxjwqainsd2fBaFWk+yvGUVz1v9vcZXNl0l/fW8+poO84fDIpRmViWdyQGBA905GScVGKOXwnC067n2kc1kubXv01Oo319YODBeSHO/dyuZ0IzsGV/eG31hp9KkoqWx1nwOhXjejeL8dU/wA82XFyNzAb+zjuGTQzFlZQcjUjFG0nyJGarPlJwcJOL5Oxv6ERQFT9rPaKkSS2Nth5WUxzP1SIEYIH2nwenQePlU4Qci2lSdR+BR68Jfzx8QP7VJ1YrRP0NPYW/l6G25J5aS8vUgldgmmR20Y1HQurAPQZPjg1Ko2ktSqvTyW1NEIVbJAIBJIXUTpGdhnxwPGpwjdXbLqVBON2bfgdzLbnVbXEsLnBOhmAJGcZGcN1PUY3qqqrbr33PZYeBbvZz2oyTTJaX+gyP7sc64UM/grqPdDHzXbO2Kg46X5GSrRcNeRbdRKhQEM7ROdRYIscYDTyKWGQSsUfQyMo3bB6IN2IPkahOajuLmkb/Dra3ke4nS6edcyyOwllmPUBFUkqAeirgL8s1U5SbuzSlCMTJ7GeYpri3kt7li8ttoHeE5LI4JXJ8SpBXPiADVtOamroyp3JPz3xQ23D7mVPprEQnj77e4u3juQcVNux6Vra3/DraNUtr++iKqFxGLmRSR1IjljZBk5PgN6z9r4r4lr7O250WHaVfxO2SlzFq9wTIsMxXbq0WUB6/VPhnG4qDxcU7FDkr6Fs8rcdS+tY7hFKhwcq3VWBKsM+OCDv41qTvqSNtXoFAVz2oXxvB/hdoO8uWKSy76Y4YlYPmR+gJIAx13z5ZlCSjJNhwcoP83KsTkG/ckRQLNjYmOWIgZ9WZfwrc8TFbpmBYd30ZrLflu8KykW7MIJO5kKNE4EmB7ow+WO4+jnc4615TxMWkiVXCzi3cnPZZPxC09oWGx75WZSytKsT6lBU6SQVO3njPgaoxDUpZkXUE4xysuTgXFUuoEmQMobIKsMMrqxR1YeasCPlWcvM+gFAKAUAoBQFa809mks11Jc2lwkZlId0kQsA4AXKspBGQBsQakpNHQwfE62Fg4Qs0+TX/BqZ+zHiMpAkvLbAyM6JCRnyBIH40U2tjXHj1eKahGKv4P7kl4p2YwS2ttCsjxyWseiOZQCWB3YOh2YFt8eB6eOfE7HKw+IqUJ56bszS2fY8Sf0i9dl8VijWMkfvksR8q9c2b6vGsZUjlcreSt67llcJ4bFbQpBAoSONdKqPAf3JO+fEmonKMugFAeY+0XlCfh88sjgPBJK7pIGUn3mLYZSc5GcZxg4q+nUSVma6OIjGOVkZs7x5W0RjUx8MIPxOKhal4/F/cteIp+JeHY3yLJaa7q6ULM66I11BtEexYkjbLHyzsPU15OeZ3MlWp2krnHNXY1DO7S2kpt2YkshGuIknJKjIK/AHHoKRm47CFaUNiBcT7JuJQ5ISGYeccoH4SBasVfqjRHF9UbDkzsrvXuIZbhUhijlWRvfV5G0sGAULkDJHUmvJ1cysV1cRnWVI9AVSZhQED7QOQ3vpVuLeVElEYiZZASjKGZl3XdSCzb79em1VVaUai1PGrkKXsr4kOhsAT4iSf/8AjVH6RdSOQsjkHlAcOicNJ3s0zBpXxpGwwqqPBQM9d9zWqEFFWRNKxn84cC9utXt9fdlijK2NQDIwcZGRkZGCMivZK6aBWNx2WX4PuSWjjzLTRH7tDj8ayPBrkyGQ++H9lV47YuJoIo/ExF5ZD8NSKq/Hf4V7HCRT1dz1QLZ4PwyO1gjghGI41CqOp+JPiSd8+tayRmUAoCtuD8GvuHtchbOC7FxM8jzd+I5HVicK6OmNgcYBxXiVncnKo5QUOS+vN/LyMg8L4hcq0UcUHDIZP1jxuJp2GMYQKAi/HPwr2TctzynLs3mjuRzgfKfHOGr3Vq0EkeottJgMSepWRNifQ/OqnCV7qVjo08bh+zUatHM//bM03fm+pJ7DiHG2QobO0RyNpWmwgOMZaNAxb4DFTjm/kY67ot3pJrzaf0RKOV+Em0tkiZ+8cF3kkxjXK7tJIceGXY7VIoNrQCgP/9k="/>
          <p:cNvSpPr>
            <a:spLocks noChangeAspect="1" noChangeArrowheads="1"/>
          </p:cNvSpPr>
          <p:nvPr/>
        </p:nvSpPr>
        <p:spPr bwMode="auto">
          <a:xfrm>
            <a:off x="155575" y="-830262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6392" name="Picture 8" descr="https://encrypted-tbn0.gstatic.com/images?q=tbn:ANd9GcRXa6meCPt3s1PnHIoKKdjJ2U4fOi3eKEQIGRcLuIEOvC-H4Ly8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14" y="142844"/>
            <a:ext cx="3840519" cy="2928959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>
            <a:off x="3714752" y="214283"/>
            <a:ext cx="2287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3600" dirty="0" smtClean="0">
                <a:solidFill>
                  <a:srgbClr val="0070C0"/>
                </a:solidFill>
                <a:latin typeface="Bauhaus 93" pitchFamily="82" charset="0"/>
              </a:rPr>
              <a:t>My </a:t>
            </a:r>
            <a:r>
              <a:rPr lang="es-ES_tradnl" sz="3600" dirty="0" err="1" smtClean="0">
                <a:solidFill>
                  <a:srgbClr val="0070C0"/>
                </a:solidFill>
                <a:latin typeface="Bauhaus 93" pitchFamily="82" charset="0"/>
              </a:rPr>
              <a:t>Family</a:t>
            </a:r>
            <a:endParaRPr lang="es-ES" sz="3600" dirty="0">
              <a:solidFill>
                <a:srgbClr val="0070C0"/>
              </a:solidFill>
              <a:latin typeface="Bauhaus 93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857232" y="3071803"/>
            <a:ext cx="50006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3429024" y="1024100"/>
            <a:ext cx="328612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Write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about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two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members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of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your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family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mention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relationship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describe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them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(use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adjectives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 and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give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basic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information</a:t>
            </a:r>
            <a:r>
              <a:rPr lang="es-ES_tradnl" sz="1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what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do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they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do,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what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do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they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like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etc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(5 </a:t>
            </a:r>
            <a:r>
              <a:rPr lang="es-ES_tradnl" sz="14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lines</a:t>
            </a:r>
            <a:r>
              <a:rPr lang="es-ES_tradnl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min).</a:t>
            </a:r>
          </a:p>
          <a:p>
            <a:pPr algn="ctr"/>
            <a:r>
              <a:rPr lang="es-ES_tradnl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Add</a:t>
            </a:r>
            <a:r>
              <a:rPr lang="es-ES_tradnl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s-ES_tradnl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memmorable</a:t>
            </a:r>
            <a:r>
              <a:rPr lang="es-ES_tradnl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phrase</a:t>
            </a:r>
            <a:r>
              <a:rPr lang="es-ES_tradnl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ES_tradnl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your</a:t>
            </a:r>
            <a:r>
              <a:rPr lang="es-ES_tradnl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family</a:t>
            </a:r>
            <a:r>
              <a:rPr lang="es-ES_tradnl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ES" sz="1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928671" y="6572265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600" i="1" dirty="0" err="1" smtClean="0">
                <a:solidFill>
                  <a:srgbClr val="0070C0"/>
                </a:solidFill>
                <a:latin typeface="Brush Script MT" pitchFamily="66" charset="0"/>
              </a:rPr>
              <a:t>Family</a:t>
            </a:r>
            <a:r>
              <a:rPr lang="es-ES_tradnl" sz="3600" i="1" dirty="0" smtClean="0">
                <a:solidFill>
                  <a:srgbClr val="0070C0"/>
                </a:solidFill>
                <a:latin typeface="Brush Script MT" pitchFamily="66" charset="0"/>
              </a:rPr>
              <a:t>…</a:t>
            </a:r>
          </a:p>
          <a:p>
            <a:pPr algn="ctr"/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branches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s-ES_tradnl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tree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grow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directions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yet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roots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remain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es-ES_tradnl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s-ES_tradnl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s-E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tx.english-ch.com/teacher/jocelyn/spvsp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52" y="1000100"/>
            <a:ext cx="6536553" cy="7810555"/>
          </a:xfrm>
          <a:prstGeom prst="rect">
            <a:avLst/>
          </a:prstGeom>
          <a:noFill/>
        </p:spPr>
      </p:pic>
      <p:sp>
        <p:nvSpPr>
          <p:cNvPr id="3" name="2 CuadroTexto"/>
          <p:cNvSpPr txBox="1"/>
          <p:nvPr/>
        </p:nvSpPr>
        <p:spPr>
          <a:xfrm>
            <a:off x="71414" y="142844"/>
            <a:ext cx="66609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 smtClean="0">
                <a:solidFill>
                  <a:srgbClr val="00B050"/>
                </a:solidFill>
              </a:rPr>
              <a:t>PRESENT CONTINUOUS  </a:t>
            </a:r>
            <a:r>
              <a:rPr lang="es-ES_tradnl" dirty="0" err="1" smtClean="0"/>
              <a:t>Invent</a:t>
            </a:r>
            <a:r>
              <a:rPr lang="es-ES_tradnl" dirty="0" smtClean="0"/>
              <a:t>  a  </a:t>
            </a:r>
            <a:r>
              <a:rPr lang="es-ES_tradnl" dirty="0" err="1" smtClean="0"/>
              <a:t>crative</a:t>
            </a:r>
            <a:r>
              <a:rPr lang="es-ES_tradnl" dirty="0" smtClean="0"/>
              <a:t> </a:t>
            </a:r>
            <a:r>
              <a:rPr lang="es-ES_tradnl" dirty="0" err="1" smtClean="0"/>
              <a:t>commic</a:t>
            </a:r>
            <a:r>
              <a:rPr lang="es-ES_tradnl" dirty="0" smtClean="0"/>
              <a:t>, use  </a:t>
            </a:r>
            <a:r>
              <a:rPr lang="es-ES_tradnl" dirty="0" err="1" smtClean="0"/>
              <a:t>vocabulary</a:t>
            </a:r>
            <a:r>
              <a:rPr lang="es-ES_tradnl" dirty="0" smtClean="0"/>
              <a:t>, </a:t>
            </a:r>
            <a:r>
              <a:rPr lang="es-ES_tradnl" dirty="0" err="1" smtClean="0"/>
              <a:t>expressions</a:t>
            </a:r>
            <a:r>
              <a:rPr lang="es-ES_tradnl" dirty="0" smtClean="0"/>
              <a:t> (</a:t>
            </a:r>
            <a:r>
              <a:rPr lang="es-ES_tradnl" dirty="0" err="1" smtClean="0"/>
              <a:t>guess</a:t>
            </a:r>
            <a:r>
              <a:rPr lang="es-ES_tradnl" dirty="0" smtClean="0"/>
              <a:t> </a:t>
            </a:r>
            <a:r>
              <a:rPr lang="es-ES_tradnl" dirty="0" err="1" smtClean="0"/>
              <a:t>what</a:t>
            </a:r>
            <a:r>
              <a:rPr lang="es-ES_tradnl" dirty="0" smtClean="0"/>
              <a:t>, </a:t>
            </a:r>
            <a:r>
              <a:rPr lang="es-ES_tradnl" dirty="0" err="1" smtClean="0"/>
              <a:t>big</a:t>
            </a:r>
            <a:r>
              <a:rPr lang="es-ES_tradnl" dirty="0" smtClean="0"/>
              <a:t> </a:t>
            </a:r>
            <a:r>
              <a:rPr lang="es-ES_tradnl" dirty="0" err="1" smtClean="0"/>
              <a:t>day</a:t>
            </a:r>
            <a:r>
              <a:rPr lang="es-ES_tradnl" dirty="0" smtClean="0"/>
              <a:t>, etc.) and </a:t>
            </a:r>
            <a:r>
              <a:rPr lang="es-ES_tradnl" dirty="0" err="1" smtClean="0"/>
              <a:t>present</a:t>
            </a:r>
            <a:r>
              <a:rPr lang="es-ES_tradnl" dirty="0" smtClean="0"/>
              <a:t> </a:t>
            </a:r>
            <a:r>
              <a:rPr lang="es-ES_tradnl" dirty="0" err="1" smtClean="0"/>
              <a:t>continuous</a:t>
            </a:r>
            <a:r>
              <a:rPr lang="es-ES_tradnl" dirty="0" smtClean="0"/>
              <a:t>. Divide </a:t>
            </a:r>
            <a:r>
              <a:rPr lang="es-ES_tradnl" dirty="0" smtClean="0"/>
              <a:t>in </a:t>
            </a:r>
            <a:r>
              <a:rPr lang="es-ES_tradnl" dirty="0" err="1" smtClean="0"/>
              <a:t>four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slide</a:t>
            </a:r>
            <a:r>
              <a:rPr lang="es-ES_tradnl" dirty="0" smtClean="0"/>
              <a:t> </a:t>
            </a:r>
            <a:r>
              <a:rPr lang="es-ES_tradnl" dirty="0" smtClean="0"/>
              <a:t>and use </a:t>
            </a:r>
            <a:r>
              <a:rPr lang="es-ES_tradnl" dirty="0" err="1" smtClean="0"/>
              <a:t>colorful</a:t>
            </a:r>
            <a:r>
              <a:rPr lang="es-ES_tradnl" dirty="0" smtClean="0"/>
              <a:t> </a:t>
            </a:r>
            <a:r>
              <a:rPr lang="es-ES_tradnl" dirty="0" err="1" smtClean="0"/>
              <a:t>pictures</a:t>
            </a:r>
            <a:r>
              <a:rPr lang="es-ES_tradnl" dirty="0" smtClean="0"/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103</Words>
  <Application>Microsoft Office PowerPoint</Application>
  <PresentationFormat>Presentación en pantalla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3</cp:revision>
  <dcterms:created xsi:type="dcterms:W3CDTF">2013-08-27T20:40:47Z</dcterms:created>
  <dcterms:modified xsi:type="dcterms:W3CDTF">2013-08-27T21:24:21Z</dcterms:modified>
</cp:coreProperties>
</file>