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32" r:id="rId1"/>
  </p:sldMasterIdLst>
  <p:sldIdLst>
    <p:sldId id="263" r:id="rId2"/>
    <p:sldId id="256" r:id="rId3"/>
    <p:sldId id="261" r:id="rId4"/>
    <p:sldId id="257" r:id="rId5"/>
    <p:sldId id="258" r:id="rId6"/>
    <p:sldId id="259" r:id="rId7"/>
    <p:sldId id="260" r:id="rId8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33CC"/>
    <a:srgbClr val="FF3399"/>
    <a:srgbClr val="66FF33"/>
    <a:srgbClr val="99FF33"/>
    <a:srgbClr val="9900CC"/>
    <a:srgbClr val="0066FF"/>
    <a:srgbClr val="0000FF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476" y="-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044A-E59A-47C7-B6C7-6B53CC517E14}" type="datetimeFigureOut">
              <a:rPr lang="es-ES" smtClean="0"/>
              <a:t>11/05/2014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0DB6-606A-4771-9CC3-A430AF32938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044A-E59A-47C7-B6C7-6B53CC517E14}" type="datetimeFigureOut">
              <a:rPr lang="es-ES" smtClean="0"/>
              <a:t>11/05/2014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0DB6-606A-4771-9CC3-A430AF32938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044A-E59A-47C7-B6C7-6B53CC517E14}" type="datetimeFigureOut">
              <a:rPr lang="es-ES" smtClean="0"/>
              <a:t>11/05/2014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0DB6-606A-4771-9CC3-A430AF32938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044A-E59A-47C7-B6C7-6B53CC517E14}" type="datetimeFigureOut">
              <a:rPr lang="es-ES" smtClean="0"/>
              <a:t>11/05/2014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0DB6-606A-4771-9CC3-A430AF32938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044A-E59A-47C7-B6C7-6B53CC517E14}" type="datetimeFigureOut">
              <a:rPr lang="es-ES" smtClean="0"/>
              <a:t>11/05/2014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0DB6-606A-4771-9CC3-A430AF32938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044A-E59A-47C7-B6C7-6B53CC517E14}" type="datetimeFigureOut">
              <a:rPr lang="es-ES" smtClean="0"/>
              <a:t>11/05/2014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0DB6-606A-4771-9CC3-A430AF32938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044A-E59A-47C7-B6C7-6B53CC517E14}" type="datetimeFigureOut">
              <a:rPr lang="es-ES" smtClean="0"/>
              <a:t>11/05/2014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0DB6-606A-4771-9CC3-A430AF32938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044A-E59A-47C7-B6C7-6B53CC517E14}" type="datetimeFigureOut">
              <a:rPr lang="es-ES" smtClean="0"/>
              <a:t>11/05/2014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0DB6-606A-4771-9CC3-A430AF32938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044A-E59A-47C7-B6C7-6B53CC517E14}" type="datetimeFigureOut">
              <a:rPr lang="es-ES" smtClean="0"/>
              <a:t>11/05/2014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0DB6-606A-4771-9CC3-A430AF32938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1" y="1913468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044A-E59A-47C7-B6C7-6B53CC517E14}" type="datetimeFigureOut">
              <a:rPr lang="es-ES" smtClean="0"/>
              <a:t>11/05/2014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0DB6-606A-4771-9CC3-A430AF32938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044A-E59A-47C7-B6C7-6B53CC517E14}" type="datetimeFigureOut">
              <a:rPr lang="es-ES" smtClean="0"/>
              <a:t>11/05/2014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0DB6-606A-4771-9CC3-A430AF32938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D044A-E59A-47C7-B6C7-6B53CC517E14}" type="datetimeFigureOut">
              <a:rPr lang="es-ES" smtClean="0"/>
              <a:t>11/05/2014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70DB6-606A-4771-9CC3-A430AF329384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eslgamesworld.com/members/games/grammar/New_Snakes_%20Ladders/Articles.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29 Grupo"/>
          <p:cNvGrpSpPr/>
          <p:nvPr/>
        </p:nvGrpSpPr>
        <p:grpSpPr>
          <a:xfrm>
            <a:off x="155575" y="-136525"/>
            <a:ext cx="6559573" cy="8851928"/>
            <a:chOff x="155575" y="-136525"/>
            <a:chExt cx="6559573" cy="5407069"/>
          </a:xfrm>
        </p:grpSpPr>
        <p:pic>
          <p:nvPicPr>
            <p:cNvPr id="33806" name="Picture 14" descr="http://polkcitylibrary.com/wp-content/uploads/no-symbol-hi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429264" y="2500298"/>
              <a:ext cx="631658" cy="714380"/>
            </a:xfrm>
            <a:prstGeom prst="rect">
              <a:avLst/>
            </a:prstGeom>
            <a:noFill/>
          </p:spPr>
        </p:pic>
        <p:sp>
          <p:nvSpPr>
            <p:cNvPr id="5" name="4 CuadroTexto"/>
            <p:cNvSpPr txBox="1"/>
            <p:nvPr/>
          </p:nvSpPr>
          <p:spPr>
            <a:xfrm>
              <a:off x="2071678" y="55875"/>
              <a:ext cx="2775119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_tradnl" sz="6000" dirty="0" err="1" smtClean="0">
                  <a:solidFill>
                    <a:srgbClr val="00FF00"/>
                  </a:solidFill>
                  <a:latin typeface="Forte" pitchFamily="66" charset="0"/>
                  <a:cs typeface="Arial" pitchFamily="34" charset="0"/>
                </a:rPr>
                <a:t>Articles</a:t>
              </a:r>
              <a:endParaRPr lang="es-ES_tradnl" sz="6000" dirty="0" smtClean="0">
                <a:solidFill>
                  <a:srgbClr val="00FF00"/>
                </a:solidFill>
                <a:latin typeface="Forte" pitchFamily="66" charset="0"/>
                <a:cs typeface="Arial" pitchFamily="34" charset="0"/>
              </a:endParaRPr>
            </a:p>
          </p:txBody>
        </p:sp>
        <p:sp>
          <p:nvSpPr>
            <p:cNvPr id="6" name="5 CuadroTexto"/>
            <p:cNvSpPr txBox="1"/>
            <p:nvPr/>
          </p:nvSpPr>
          <p:spPr>
            <a:xfrm>
              <a:off x="642918" y="1533816"/>
              <a:ext cx="2188420" cy="5076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_tradnl" sz="4800" dirty="0" err="1" smtClean="0">
                  <a:solidFill>
                    <a:srgbClr val="0033CC"/>
                  </a:solidFill>
                  <a:latin typeface="Forte" pitchFamily="66" charset="0"/>
                  <a:cs typeface="Arial" pitchFamily="34" charset="0"/>
                </a:rPr>
                <a:t>Definite</a:t>
              </a:r>
              <a:endParaRPr lang="es-ES_tradnl" sz="4800" dirty="0" smtClean="0">
                <a:solidFill>
                  <a:srgbClr val="0033CC"/>
                </a:solidFill>
                <a:latin typeface="Forte" pitchFamily="66" charset="0"/>
                <a:cs typeface="Arial" pitchFamily="34" charset="0"/>
              </a:endParaRPr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3786190" y="1568215"/>
              <a:ext cx="2794355" cy="5076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_tradnl" sz="4800" dirty="0" err="1" smtClean="0">
                  <a:solidFill>
                    <a:srgbClr val="9900CC"/>
                  </a:solidFill>
                  <a:latin typeface="Forte" pitchFamily="66" charset="0"/>
                  <a:cs typeface="Arial" pitchFamily="34" charset="0"/>
                </a:rPr>
                <a:t>Indefinite</a:t>
              </a:r>
              <a:endParaRPr lang="es-ES_tradnl" sz="4800" dirty="0" smtClean="0">
                <a:solidFill>
                  <a:srgbClr val="9900CC"/>
                </a:solidFill>
                <a:latin typeface="Forte" pitchFamily="66" charset="0"/>
                <a:cs typeface="Arial" pitchFamily="34" charset="0"/>
              </a:endParaRPr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3643314" y="3812441"/>
              <a:ext cx="651140" cy="67680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_tradnl" sz="6600" dirty="0">
                  <a:solidFill>
                    <a:srgbClr val="9900CC"/>
                  </a:solidFill>
                  <a:latin typeface="Forte" pitchFamily="66" charset="0"/>
                  <a:cs typeface="Arial" pitchFamily="34" charset="0"/>
                </a:rPr>
                <a:t>a</a:t>
              </a:r>
              <a:endParaRPr lang="es-ES_tradnl" sz="6600" dirty="0" smtClean="0">
                <a:solidFill>
                  <a:srgbClr val="9900CC"/>
                </a:solidFill>
                <a:latin typeface="Forte" pitchFamily="66" charset="0"/>
                <a:cs typeface="Arial" pitchFamily="34" charset="0"/>
              </a:endParaRPr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5643578" y="3873997"/>
              <a:ext cx="932691" cy="5640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_tradnl" sz="5400" dirty="0" err="1" smtClean="0">
                  <a:solidFill>
                    <a:srgbClr val="9900CC"/>
                  </a:solidFill>
                  <a:latin typeface="Forte" pitchFamily="66" charset="0"/>
                  <a:cs typeface="Arial" pitchFamily="34" charset="0"/>
                </a:rPr>
                <a:t>an</a:t>
              </a:r>
              <a:endParaRPr lang="es-ES_tradnl" sz="5400" dirty="0" smtClean="0">
                <a:solidFill>
                  <a:srgbClr val="9900CC"/>
                </a:solidFill>
                <a:latin typeface="Forte" pitchFamily="66" charset="0"/>
                <a:cs typeface="Arial" pitchFamily="34" charset="0"/>
              </a:endParaRP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857232" y="3927806"/>
              <a:ext cx="937821" cy="4700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_tradnl" sz="4400" dirty="0" err="1" smtClean="0">
                  <a:solidFill>
                    <a:srgbClr val="0033CC"/>
                  </a:solidFill>
                  <a:latin typeface="Forte" pitchFamily="66" charset="0"/>
                  <a:cs typeface="Arial" pitchFamily="34" charset="0"/>
                </a:rPr>
                <a:t>The</a:t>
              </a:r>
              <a:endParaRPr lang="es-ES_tradnl" sz="4400" dirty="0" smtClean="0">
                <a:solidFill>
                  <a:srgbClr val="0033CC"/>
                </a:solidFill>
                <a:latin typeface="Forte" pitchFamily="66" charset="0"/>
                <a:cs typeface="Arial" pitchFamily="34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3071810" y="4950943"/>
              <a:ext cx="1831720" cy="3196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_tradnl" sz="2800" dirty="0" err="1" smtClean="0">
                  <a:solidFill>
                    <a:srgbClr val="9900CC"/>
                  </a:solidFill>
                  <a:latin typeface="Forte" pitchFamily="66" charset="0"/>
                  <a:cs typeface="Arial" pitchFamily="34" charset="0"/>
                </a:rPr>
                <a:t>Consonant</a:t>
              </a:r>
              <a:endParaRPr lang="es-ES_tradnl" sz="2800" dirty="0" smtClean="0">
                <a:solidFill>
                  <a:srgbClr val="9900CC"/>
                </a:solidFill>
                <a:latin typeface="Forte" pitchFamily="66" charset="0"/>
                <a:cs typeface="Arial" pitchFamily="34" charset="0"/>
              </a:endParaRPr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5572140" y="4950943"/>
              <a:ext cx="1122487" cy="3196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_tradnl" sz="2800" dirty="0" err="1" smtClean="0">
                  <a:solidFill>
                    <a:srgbClr val="9900CC"/>
                  </a:solidFill>
                  <a:latin typeface="Forte" pitchFamily="66" charset="0"/>
                  <a:cs typeface="Arial" pitchFamily="34" charset="0"/>
                </a:rPr>
                <a:t>Vowel</a:t>
              </a:r>
              <a:endParaRPr lang="es-ES_tradnl" sz="2800" dirty="0" smtClean="0">
                <a:solidFill>
                  <a:srgbClr val="9900CC"/>
                </a:solidFill>
                <a:latin typeface="Forte" pitchFamily="66" charset="0"/>
                <a:cs typeface="Arial" pitchFamily="34" charset="0"/>
              </a:endParaRPr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214290" y="2643174"/>
              <a:ext cx="3000396" cy="2820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2400" dirty="0" smtClean="0">
                  <a:solidFill>
                    <a:srgbClr val="0033CC"/>
                  </a:solidFill>
                  <a:latin typeface="Forte" pitchFamily="66" charset="0"/>
                  <a:cs typeface="Arial" pitchFamily="34" charset="0"/>
                </a:rPr>
                <a:t>Singular and  plural</a:t>
              </a:r>
            </a:p>
          </p:txBody>
        </p:sp>
        <p:sp>
          <p:nvSpPr>
            <p:cNvPr id="14" name="13 CuadroTexto"/>
            <p:cNvSpPr txBox="1"/>
            <p:nvPr/>
          </p:nvSpPr>
          <p:spPr>
            <a:xfrm>
              <a:off x="3357562" y="2671692"/>
              <a:ext cx="1319592" cy="2820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_tradnl" sz="2400" dirty="0" smtClean="0">
                  <a:solidFill>
                    <a:srgbClr val="9900CC"/>
                  </a:solidFill>
                  <a:latin typeface="Forte" pitchFamily="66" charset="0"/>
                  <a:cs typeface="Arial" pitchFamily="34" charset="0"/>
                </a:rPr>
                <a:t>Singular</a:t>
              </a:r>
            </a:p>
          </p:txBody>
        </p:sp>
        <p:sp>
          <p:nvSpPr>
            <p:cNvPr id="15" name="14 CuadroTexto"/>
            <p:cNvSpPr txBox="1"/>
            <p:nvPr/>
          </p:nvSpPr>
          <p:spPr>
            <a:xfrm>
              <a:off x="4811165" y="2652334"/>
              <a:ext cx="1903983" cy="2820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_tradnl" sz="2400" b="1" u="sng" dirty="0" err="1" smtClean="0">
                  <a:solidFill>
                    <a:srgbClr val="9900CC"/>
                  </a:solidFill>
                  <a:latin typeface="Forte" pitchFamily="66" charset="0"/>
                  <a:cs typeface="Arial" pitchFamily="34" charset="0"/>
                </a:rPr>
                <a:t>Not</a:t>
              </a:r>
              <a:r>
                <a:rPr lang="es-ES_tradnl" sz="2400" dirty="0" smtClean="0">
                  <a:solidFill>
                    <a:srgbClr val="9900CC"/>
                  </a:solidFill>
                  <a:latin typeface="Forte" pitchFamily="66" charset="0"/>
                  <a:cs typeface="Arial" pitchFamily="34" charset="0"/>
                </a:rPr>
                <a:t> </a:t>
              </a:r>
              <a:r>
                <a:rPr lang="es-ES_tradnl" sz="2000" dirty="0" err="1" smtClean="0">
                  <a:solidFill>
                    <a:srgbClr val="9900CC"/>
                  </a:solidFill>
                  <a:latin typeface="Forte" pitchFamily="66" charset="0"/>
                  <a:cs typeface="Arial" pitchFamily="34" charset="0"/>
                </a:rPr>
                <a:t>for</a:t>
              </a:r>
              <a:r>
                <a:rPr lang="es-ES_tradnl" sz="2000" dirty="0" smtClean="0">
                  <a:solidFill>
                    <a:srgbClr val="9900CC"/>
                  </a:solidFill>
                  <a:latin typeface="Forte" pitchFamily="66" charset="0"/>
                  <a:cs typeface="Arial" pitchFamily="34" charset="0"/>
                </a:rPr>
                <a:t> plural</a:t>
              </a:r>
            </a:p>
          </p:txBody>
        </p:sp>
        <p:sp>
          <p:nvSpPr>
            <p:cNvPr id="33800" name="AutoShape 8" descr="data:image/jpeg;base64,/9j/4AAQSkZJRgABAQAAAQABAAD/2wCEAAkGBxQHEhUIBxQVFRUXGB0YGBMYGRcaHBsgIBYcHBgeGRgYHCgkHCAlGxccJDEkMSkrLi4uHSAzODMtNygtLi0BCgoKDg0OGxAQGywkICQsLTc0NDYsLDQvLjc0LCwsLDQ0LiwsNCw0Ly8sLDQvLDQ0NC8sLC8vODQsLDU1NDc4LP/AABEIAOEA4QMBEQACEQEDEQH/xAAcAAEBAAIDAQEAAAAAAAAAAAAABwUGAwQIAQL/xABGEAABAgMFAwgHBQYEBwAAAAABAAIDBBEFBiExQQcSURMiMmFxgZGhFBVCUpKxwSNicoKiJDNDssLRJVNjsxZzk8PS0/D/xAAbAQEAAgMBAQAAAAAAAAAAAAAABAUDBgcBAv/EADwRAAIBAgIHBQcCBQQDAQAAAAABAgMEBRESITFBUWHBBnGBkaETFCIyQrHR4fAjM1JyokNiwtI0guIW/9oADAMBAAIRAxEAPwC4oAgCAIAgCAIAgCAIAgCAIAgCAIAgCAIAgCAIAgCAIAgCAIAgCAIAgCAIAgCAIAgCAIDGz1vy1nndnI8Jh90vbvfDmscqsI7WiXRsLqss6dOTXc8vPYYWPtFkIXRiud+GG/8AqAWJ3lJbyxh2dv5bYJd7XRnRftUk2mjWTB6w1n1iBfHv1Pg/34kldlbxr5oLxf8A1Pg2qyZw5OY+GH/7F579T4P9+J7/APlbz+qHm/8Aqd2BtIkIvTiPZ+KG/wDpBX2ryk95Gn2bv47Ip9zXXIzUjeOVn+bKTEJxPs7wB+E4rNGtTlsaK+th13R1zpyXhq89hlFkIQQBAEAQBAEAQBAEAQBAEAQBAEAQBAEAQGOtm3JexG8pacVrK5NzcfwtGJ8FjqVYQXxMl2tjcXUsqMW/svHYTy29qrnVh2HCAH+ZExPcwGg7yexQal8/oRtVn2VitdzPPkvy/wALvNJtO8k1atRPR4jgcC2u634G0b5KHOtUntZsdvhtrb/y6aXPa/N6zFLGTggCAIAgCAyVmW/M2VT1fHiMA9mtW/AajyWSFWcPlZDuMPtrj+bBPnlr81rNzsXapFg0h2zDEQe+zmu7S3on9Kl076S+dZmvXfZWlLXby0Xwetee1epQ7DvLLW6P8Oigu1hnB448059oqFOp1oVPlZqt5htzaP8Aix1cdq8/2zLrKQAgCAIAgCAIAgCAIAgCAIAgCA45mYbKtMeZcGtaKlzjQAdZK8bSWbPunTlUkowWbe4l96tpxiVlruig1juGJ/A05dpx6gq6te7qfmbnhvZhLKd3rf8ASur/AB5snExHdMuMaZc57jm5xJJ7ScSq9tt5s22FONOKjBJJblsOND7CAIAgCAIAgCAIAgP1DeYZESGSCDUEYEEZEHRE8j5lFSWT2G/XX2mRZOktbgMVmXKjpt7dH+RzxOSnUb2UdU9Zq+I9maVXOdt8MuG5/j7ckVazrQh2nDE3IPD2HJw+RGYPUcVZRmpLOJpNe3qUJunVjk0dlfRhCAIAgCAIAgCAIAgCAIDHW7bcGwYRnLQdQaNHSceDRqfLisdSpGms5Euzsq13UVOktfoub/fcRG9l7I15X/b8yEDzYIOA63H2ndfhRU9avKq9ew6NhmE0bGPw65Pa/wAcF+2a+sJahAEBlLHu7M20f8OgucPfyb8bqDuzWSFGc/lRCusRtrVfxZpPhv8AJazdrL2TvfR9qx2t4shje/U6lPAqZCwf1M1y47WQWqjTz5t5ei/JscpszkYH75sSJ+N5H8m6s8bKktusqavaa+n8rUe5fnMyUK5MhCFGyzO/ed5uJWRW1JfSQ5Y3fy21X6L7I/cS50jEwdLQu4U+S9dvSf0nkcYvo7KsjFzezSRjikFsSH1seT/ubyxSsqT2aiZS7S30H8TUu9Lpka1auyh7KvsmMHfciDdPxNqCe4KPOwf0suLbtXB6q8Mua1+j/LNGtaxJixjuWnCdD4E4tPY4VB8VDnSnD5kbJa31vcrOjNP7+W0x6+CWEAQGVu9eCNd+J6RZ7s+kw4tcODh9cwslKrKm84kG+w+jeU9Cqu5713fvIt91bzQryw+Wlea8dOETi0/VvA/I4K4o1o1VmjnGJYZVsamjPWnse5/rxRm1mK4IAgCAIAgCAIAgCAx1v2zDsGC6enjgMA3Vx0a3rP8Ac6LHUqRpx0mS7Kyq3dZUqa1/ZcWQW8VuxbwRTNzp6msGTBwH99VS1asqks2dOsLClZ0lTprve9mLWMmhAZCxLEjW7E9Gs1hcdTk1o4udp8zpVfdOnKo8ooiXl7QtIadaWX3fcv3zKtdrZtAs2ka1aR4nA/ux2N9rvw6grOlZwjrlrfoaRiHaS4r5xo/BH/J+O7w8zeGNDAGMAAGAAyCmGuNtvNn1DwIAgCAIAgOOYgNmWmDMNa5pwLXAEHtBzXjSayZ9QnKElKDya3onF7dmYiVm7u805mATgfwOOXYcOsKBWst9PyNuwztM1lTu9a/q/K6rXyZLo8F0u4wZhpa5poWuBBB4EHJVrTTyZucJxnFSi80z8IfYQHbsq0olkxWzsg4te3XQ8QRqDwX1Cbg84ke5tqdzTdOqs0y73RvLDvLB5eDzXtoIkPVp+rTof7FXVCsqsc1tOZ4nhtSxq6EtcXsfH9VvM6sxWhAEAQBAEAQBAcUzMNlGOmJghrWguc46ACpXjaSzZ906cqk1CCzb2EEvneZ95Y/LGrYTaiGw6DUn7xpj3DRUles6ss9x07CcMhY0dHbJ7X+9y3GAWEtQgNquXcyJeR3LRaw4APOiau4tZXXryHXkpNvbOq83sKTFsZp2MdGOub3cOb/G1lqsuzYVkwxKWewMYNBr1k5k9at4QjBZROd3FzVuKjqVXm2dtfRgCAIAgCAIAgCAIAgJhtfdK81pH7Xhi2nR/wBT6a9yrr72f/sbl2XV3rf+lz48uu7xJeq43QIAgMld62olgR2z8pmMHN0c05tPh3EA6LJSqOnLSRDvrKneUXSn4Pg9zPQNkWky14LJ+TNWvFescQesHAq7hNTipI5bdW07arKlU2r95+J3F9kcIAgCAIAgCAlm1y8e8RYMocBR0brObG93SP5eCrb2t/prxN17MYdkndzXKPV9F4kzVebiEBtFxLpuvJF341WwGHnu4n3GnideA7RWRb0HVevYUuM4tGxp5R1zexcOb5cOL8S5S0u2UY2XlmhrWijWjAAK5SSWSObVKkqknObzbOVenwEAQBAEAQBAEAQBAajfu+Tbus9GlaOmHDBuYYPed9Br2KLcXCprJbS9wbBpXstOeqmvXkurIlMzDpt7piZcXOcauccSSqhtt5s6NTpxpxUILJI414fYQBAEBvGy28nquP6smT9lGOH3X5NP5uify8FMs62hLRexmt9o8N94o+3gvih6rf5bfMs6tjnoQBAEAQBAY68FqNsWXi2hFx3G1A4uyaO9xAWOrNQg5EuxtZXVxGit78lvfkedZmYdNPdMTB3nOJc5x1JNSfFUTbbzZ1inTjTgoRWSSyRxrw+zIWBZD7cjss+VzccXZho9px7B44DVfdOm6klFES9u4WlCVae71e5HoOybNh2RCZIyQo1gp1niTxJOJV5CChHRRyu6ualzVdWo9bO4vswBAEAQBAEAQBAEAQGo37vk27rPRpWjphwwbmGD3nfQa9ii3FwqayW0vcGwaV7LTnqpr15LqyJTMw6be6YmXFznGrnHEkqobbebOjU6cacVCCySONeH2EBvdh7Notoyzp2ZdycRwrBhnX8fCoy4ZngplOzlKGk9T3Gs3naSlRuVSgtKK+Z/ju38TSJmXdKPdLzLS1zSQ5pzBGaiNNPJmx06kakVODzTONeH2EPC/XEt319KMjxTWIz7OJ1uAGP5gQe0kaK7tqvtIJ7zl+M2Pud1KC+V613Pd4PUbCs5VBAEAQBAS3bJa9TCseEcB9q/zDB/Me8KtvqmyBunZS01TuH3L7vp6kyVebkEBZtlV3xZ0v6zmB9pGFRxDPZH5ul8PBW1nS0Y6T2s572kxB16/sIv4Yer3+WzzN5Uw1sIAgCAIAgCAIAgCA1K/V8m3dZ6NK0dMOGDcwwe876DVRbi4VNZLaXuDYNK9lpz1U168l1ZEpqYdNvdMTLi5zjVzjiSVUNtvNnRqdONOKhBZJHEvD7CAqGzu4vRte229cOCfJzx8h3qxtbX65mmY7ju23t33vourKerE0wnm1W7Am4ZtySHPYPtQPaYPa7W/LsCgXlDNaa2m19m8UdOfutR/DL5eT4eP37yRqsN7CA3jZLa3oU2ZF55sZtPzNqW+W8O8KZZVNGejxNb7TWntbVVVtg/R6n0LOrY56EAQBAEB53vdaHrScjzYxBeQ0/dbzW+TQqKvPTqNnV8Lt/d7SnT35a+9636sxCxE8yd2bKNtTUKQGTnc7qaMX/pB76LJShpzUSFiF0rW2nV4LV37F6notjQwBjBQDAAaK+OTttvNn1DwIAgCAIAgCAIAgNSv1fJt3WejStHTDhg3MMHvO+g1UW4uFTWS2l7g2DSvZac9VNevJdWRKamHTb3TEy4uc41c44klVDbbzZ0anTjTioQWSRxLw+wgKfs7uL0bYtpvXDhHyc8fId6sbW1+uZpmO47tt7d976LqyoKxNMCA/L2CICx4qCKEHXih6m080ee73WN6hmokiOjXeYeLTi3tpl2gqir0/ZzcTquF3nvdtGrv2PvW38+JhliLA5pKadJRGTcDpMcHDtBqPkvYycWmjFWpRq05U5bGmvM9KSscTTGzME1a9ocD1EVHkVsCeazRyGpTlTm4S2pteRyr0+AgCAx94Zz1fKx5tubIbiO3dO750WOrLRg3yJVjR9tc06b3yX31+h5wVCdcCApGxmz9+JHtFw6LRDaetxq7wDR4qfYQ1uRqHay4yp06K3tt+Gpff0KurM0gIAgCAIAgCAIAgNSv1fJt3WejStHTDhg3MMHvO+g1UW4uFTWS2l7g2DSvZac9VNevJdWRKamHTb3TEy4uc41c44klVDbbzZ0anTjTioQWSRxLw+wgKfs7uL0bXttvXDgnyc8fId6sbW1+uZpmO47tt7d976LqyoKxNMCAIAgJrtmszeZBtRgxaTDcaaGrm1PAEO+JV9/DUpG39lLnKc6D3rNfZ+eryJUq03cIC87N5wzlnwS/NgMM/lcQ39NFdWstKkjmOP0VSv55bHk/Na/XM2ZSCnCAIDU9qMfkbOitGG8WN/WCfJpUa8eVJl52dhpX8HwTfo11IYqY6UEBbNk0ryEgIo/iRHu8Duf0K3so5Us+JzntNV075x/pSXXqbmpZr4QBAEAQBAEAQGpX6vk27rPR5Wjphwwbowe876DVRbi4VNZLaXuDYNK9lpz1U168l1ZEpqYdNvdMTLi57jVzjmSqhtt5s6LTpxpxUILJI4l4ZAgKfs7uLXdti229cOCfJzx8h3qxtbX65mmY7ju23t33vourKgrE0wIAgCAIDXdoUp6ZZ8wzVrQ8flcHHyBWC5jpUmW2B1fZX9N8Xl5rIgSpDqAQFf2NRt6ViweEavixv8A4q0sH8DXM0LtXDK5hLjH7N/koCnGrBAEBom2N27JQwNY7a/9OIfmFCvv5a7/AMmzdlVneS/sf3iRtVR0AIC/3Ah8lZ8s1vuV8XEn5q7tllSictxuWlf1Xz+ySNgWcqwgCAIAgCAIDUr9Xybd1no8rR0w4YN0YPed9BqotxcKmsltL3BsGley056qa9eS6siU1MOm3umJlxc9xq5xzJVQ2282dFp0404qEFkkcS8MgQFP2d3Fru2vbbeuHBPk54+Q71Y2tr9czTMdx3bb27730XVlQViaYEAQBAEAQHRtyFy8tHgu9qE8eLCF8VFnBrkSbOehcU5cJL7o83KgOuhAVHYo8kTTNAYR8eUr8grGw+rw6ml9rks6L/u/4lOViaaEAQGh7ZB+xwz/AK7f9uIoV9/LXf8Ak2fsp/5cv7H94kcVUb+EBf7gxOVs+WcPcp4OI+iu7Z50onLcajo39Vc/ukzYFnKsIAgCAIAgNSv1fJt3WejytHTDhg3Rg9530Gqi3FwqayW0vcGwaV7LTnqpr15LqyJTUw6be6YmXFz3GrnHMlVDbbzZ0WnTjTioQWSRxLwyBAU7Z3cWu7a9tt64cE+Tnj5DvVja2v1zNNx3Hcs7e3fe+i6sqKsTSwgCAIAgCAIDp2xEEGBGivybDeT3MJXzN5Rb5Ge1i5V4RW+S+55sWvnXwgKjsTbQTT9Kwh4cp/dWNh9Xh1NL7XPXRX93/EpysTTQgCA0/atA5az3v9x7Hfq3f6lFvFnSZfdm56N/FcU16Z9CIKnOkBAW7ZRNCPZ7YQ/hvew97t/+tW9nLOllwOcdpaThfOX9ST9MuhuKllAEAQBAEBqV+r4tu6z0eWo6YcOa3Rg9530Gqi3FwqayW0vMGwad7PTnqprbz5LrwIlNTDpt7piZcXPcauccyVUNtvNnRqdONOKhBZJHEvDIEBTtndxd7dti2m4Zw4R8nPHyHerC1tfrmabjuO5Z29u+99F1ZUVZGlhAEAQBAEAQBAYO+8wJWQmYjtYRb8XMHm5Ybh5UpdxZYRTdS+pJf1J+WvoefFRnVAgK7sZg7stGj8Yu74MB/qVpYL4G+ZofayedxCPCP3b/AAUJTjVQgCAxF7ZT06SmJdoqTCcQOJA3m+YCxVo6VNrkTsMq+yvKc3/UvXU/Q87qiOsBAUjYzaO5EjWa89JoiNHW00d3kOHwqfYT1uJqHau2zpwrLc8n4619vUq6szSAgCAIDUr9XyZd1no8tR0w4c1ujB7zvoNVFuLhU1ktpeYNg072enPVTW18eS68CJTUy+ce6YmnFz3GrnHMlVDbbzZ0anThTgoQWSRxLwyBAU3Z3cXe3bXttuGcOCdeDnjhwHerC1tfrmabjuO5Z29u+99F1ZUlZGlhAEAQBAEAQBAEBoW2G0PR5Vki04xX1I+6wVP6i1Qr6eUFHibP2Wt9O5lVeyK9X+mZHVVG/hAXfZpJ+iWfB3hQv3nnvcd39ICubSOVJHM+0Fb2l/PLdkvJa/XM2hSSlCAID4RXAoDzhb1nmy5mNIuBG48gV4V5p720PeqCpDQm4nXLK4Vxbwq8UvPf6nQXwSjIXetQ2NMwrRZjuOqRxacHDvaSF90p6E1IiX1qrq3nRe9eu1ep6Ll4zZlrY8AhzXAOa4ZEEVBHcr5NNZo5NOEoScZLJrUzkXp8hAalfq+TLus9HlqOmHDmt0YPed9BqotxcKmsltLzBsGnez056qa2vjyXXgRKamXzj3TE04ue41c45kqobbebOjU6cKcFCCySOJeGQICm7O7i7+7bFtNwzhwTrwc8cOA71YWtr9czTcdx3LO3t33vourKkrI0sIAgCAIAgCAIAgCAh20+1/Wk66DCNWQRyY7a1efiw/KFT3dTTqZcDpHZ6z93s1J7Z6/Dd6a/E1FRS+OWVl3Tb2S0HFz3BrR1k0HmV6k28kY6lSNODnLYk35HpOSlhJQ2SsHosaGDsAoPktgjHRSSOQ1qrq1JVJbW2/M516YwgCAICR7YrJ5CNDtWGMIg3HGntNyJPW3D8qq76nlJS4m99lbvToyoPbF5ruf4f3J4oJtYQFV2TXmERvqGcPObUwiTmM3M7RmOqvBWVlWzXs34GkdpsM0Ze901qfzdH47Hz7ylKwNQNTv1fFt3Wejy1HTDhzW6NHvO+g1UW4uFTWS2l5g2DyvZ6c9VNbXx5LrwIjNTL5x7piacXPcauccyVUNtvNnRqdOFOChBZJHEvDIEBTdndxd/dti224Zw4J14OeOHAd6sLW1+uZpuO47lnb271730XVlSVkaWEAQBAEAQBAEAQBAYS+NuCwJV85Ub5G7DHFxy8Mz1BYa9X2cGyxwqxd5cxp7tr7v12eJ58c4vO841JxJKozqiSSyR8Q9Ny2VWV6wnRNPHMgjfPDeODB8z+VS7OnpVM+Br3aS79jZ6C2zeXhtf48S2q3OdBAEAQBAYa91ii3pWJI4b1N5hOjhi3HSuR6iVir0/aQcSwwu9dncxq7tj7nt/K5o89PYYZLIgIINCDgQdQQqI6qmpLNbD4h6fuXjOlnNjwCWuaQ5rhmCDUEIm080fE4RnFxks0ynu2oj0MOa39r6JFOZl068Pu8erFWPv38P/AHGmrsu/e8s/4W3n3frw5kympl8490zNOLnuNXOOZKr23J5s3GnThSgoQWSRxLwyBAUzZ3cXlN217bbhnDgnXg544cBrn22Fra/XM07Hcdyzt7d6976LqypqyNKCAIAgCAIAgCAIAgPj3BgL3kADEk5DtQ9SbeSIRf68v/EUxWAfsYdWwxx953fTwA61S3Nb2ktWxHTMFw33Kh8Xzy1vovD7msKOXIQF12cWJ6mk2mMKRIv2j+IqOYO5tMNCSrm1paFPXtZzPHr33q7ei/hjqXV+fpkbUpJShAEAQBAEBHtq93PQY3riVH2cU8+nsv4/mz7a8Qqq8o6MtNbGb92axH2tL3eb+KOzmv0+2RoKhG0BAEAQBAUzZ3cXlN217bbhnDhHXg544cBrnlnYWtrn8czTsdx3Rzt7d6976LqypqyNKCAIAgCAIAgCAIAgCAlW02+XpFbEsl3NyixBr9wHhx45ZVrW3dxn8EfE3bs9g2hlc11r+lcOffw8+GU1VebgEBtmzi7nryZEaYbWDCo59cnH2W95xPUDxCk2tH2k83sRRY9iPulvowfxy1Llxf45lzVyc2CAIAgCAIAgOracgy1IT5GcFWPFCPkRwIOIPEL5nBTjoszW9xO3qxq03k0efryWFEu9HdJTeOrX6OboR9RoVR1aTpy0WdTsL6neUVVh4rg+Bi1jJoQBAbzstsSXtSM6PaDmufDxbLnX7xr0gDp46VmWdKE5Zy3bjWu0d7cW9JRpJpS2y4cuTfHy5WZWxz4IAgCAIAgCAIAgCA+OcGAueaAYknRD1Jt5Ill/NoPLh1mWA7m5PjjXiIfV97XTia25u8/hh5m64N2f0Gq90te6P5/HmTRV5uAQHbsmzYlrxWSMkKvcaDgOJJ0AGK+oQc5aKI9zc07ak6tR5JHoC7diMu/AbIS2NMXOpQucek4//YAAaK8pU1Tjoo5df3s7yu6s/BcFuX73mUWQhBAEAQBAEAQBAYS9l3Id5IPo0fB7cYcTVp+oOo+oCw1qKqxyZY4ZiVSxracdae1cV+VuIPa9lxLHiukp9u69vgRoWnUFUs4OEtGR021uqdzSVWk80/3k+Z018kgIDllZh8o9sxKuLXtNQ4GhBXqbTzRjqU4VIuE1mnuKvdDaSycAlLfIhxMhGyY78XuHyzyyVnQvFLVPUzR8U7NzpN1LX4o8N67uK9e8oTXB43mmoOIIU41Zpp5M+oeBAEAQBAEAQGFvBeiWu+P29436VEJuLzw5ug6zQLDVrwp/MywscLubx/wo6uL2ef4zZIr2X3j3hrAH2UH/ACmnP8bva7MBlhhVVda5lU1bEb5hmCULL4vmnxe7uW77mrqOXQQHLKyzpt7ZeVaXPcaNaMyV6k28kY6lSFODnN5JFxuJdJt24fKx6OjvHPd7oz3GnhXPiR1BXFvbqks3tOb4zi8r6pox1QWxceb6cDaVJKUIAgCAIAgCAIAgCAwd6rswrywuRmea8dCKBi0/VvEfI4rDWoxqrJllhuJ1bGppQ1p7Vuf68GQ+8FgxrvxPRbQbT3XjFrhxafpmFT1aUqbykdHsb+jeU9Ok+9b13mMWMmhAEBmrBvVNWDzZCIdz/KdzmfCcu0UKy0686fysrr3CrW811Y6+K1Pz3+OZvtlbV4cSjLWguYfehkOHbumhA7yp0L9fUjWLnspUWuhNPk9T81q+xtElfWRnP3cyxvU+rP5wFIjc0pbylq4LfUttNvu1/bMysG04Mcb0CNCcOIe0/IrKpxexohTta0HlKEl4M/b5+FDxfEYO1zR9U0o8T5VCq9kX5Mxs1eySlAXRpmDho1wefBlSsbr01tkiXTwm9qPKNKXisvvka9aW1KVl6tkWRIx0NNxvi7H9KwTvoLZrLa37LXU9dRqK836avU0u29o03aVYcsRAYdIfS73nGvWKKJUvKktmo2G07OWdDXNab57PL85moPeYhL4hJJNSTiSdSSopfJJLJbD4h6EB2rMs6LasQSlnsL3nQfMnIDrK+oQlN5RMFxcUrem6lV5JFruTc2HdtvLRqPjuHOfo37rK6deZ6slb29uqSze051i+M1L6WjHVBbFx5v8Aeo2pSSlCAIAgCAIAgCAIAgCAIDqWpZkK1oZlLQYHsOh0PEHMHrC+ZwjNZSRntrmrb1FUpSyZJL07N41mVmLIrHhe7/Eb2gdLtGPUqutZyjrjrXqb1h3aSjXyhX+CX+L8d3j5mjEbuDlDNkTzCHoQBAEAQBAEAQBAEAQG1XWuLMW9SPEHJQTjyjhi4fcbr24Dr0Umjazqa9iKPEcdt7TOK+KfBbu97vuWG7934F34fIWcylek84ud+J30yFcArWlSjTWUTQr3EK95PTqvuW5dy/bMoshCCAIAgCAIAgCAIAgCAIAgCAIDAXguhK29V83D3Yh/is5ru/R3eCsFW3hU2rWWdljF1aaoSzjwetfp4E6tvZhMydX2W5sdvDoP8DgfHHgoFSymvl1m22nae2qaqycH5r8+niaZOyMSQdyU9DfDdwe0t8K5qJKMo6msjYKNelWjpU5KS5PM668MwQBAEAQBAfuBBdMOEKXa5zjk1oJJ7AESb1I+JzjBaUnkuZtlibOpu0qPmWiAzjE6XcwY17aKVTs6ktuoo7vtFZ0NUHpvls89nlmUW71wJWxqRojeWiD24lCAfusyGPGpHFT6VpThr2s1S+x+6uvhT0I8F1e37LkbWpJRhAEAQBAEAQBAEAQBAEAQBAEAQBAEAQHHMQGzLTCmGte05tcAQe4rxpPUz7hUlB6UG0+RgJ24shOc58u1p4sLmeTSB5LBK1pS3FpRx2/palUb78n99ZhZjZVKvqYESM3qqwgfpr5rE7GG5ssIdqrpfNGL811MfF2RtJ+ymiB1wgfk8LG7BbpehKj2tll8VL/L9GfluyMe1N4f8mn/AHE9w/3en6nr7XPdR/y/+Tuwdk8u39/HjH8O435gr7VhDe2R59rLh/LCK831RmJLZ7ISlHGEYhGr3OPi0EA+CyxtKS3ECt2hv6mrTy7kvvt9TYpOShyI5KShsht4MaGjwAWeMVHUkVNWvUqvSqScnzeZ2F9GIIAgCAIAgCAIAgCAIAgCAIAgCAIAgCAIAgCAIAgCAIAgCAIAgCAIAgCAIAgCAIAgCAIAgCAIAgCAIAgCAIAgCAIAgCAIAgCAIAgCAIAgCAIAgCAIAgP/2Q=="/>
            <p:cNvSpPr>
              <a:spLocks noChangeAspect="1" noChangeArrowheads="1"/>
            </p:cNvSpPr>
            <p:nvPr/>
          </p:nvSpPr>
          <p:spPr bwMode="auto">
            <a:xfrm>
              <a:off x="155575" y="-136525"/>
              <a:ext cx="298450" cy="29845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3802" name="AutoShape 10" descr="data:image/jpeg;base64,/9j/4AAQSkZJRgABAQAAAQABAAD/2wCEAAkGBxQHEhUIBxQVFRUXGB0YGBMYGRcaHBsgIBYcHBgeGRgYHCgkHCAlGxccJDEkMSkrLi4uHSAzODMtNygtLi0BCgoKDg0OGxAQGywkICQsLTc0NDYsLDQvLjc0LCwsLDQ0LiwsNCw0Ly8sLDQvLDQ0NC8sLC8vODQsLDU1NDc4LP/AABEIAOEA4QMBEQACEQEDEQH/xAAcAAEBAAIDAQEAAAAAAAAAAAAABwUGAwQIAQL/xABGEAABAgMFAwgHBQYEBwAAAAABAAIDBBEFBiExQQcSURMiMmFxgZGhFBVCUpKxwSNicoKiJDNDssLRJVNjsxZzk8PS0/D/xAAbAQEAAgMBAQAAAAAAAAAAAAAABAUDBgcBAv/EADwRAAIBAgIHBQcCBQQDAQAAAAABAgMEBRESITFBUWHBBnGBkaETFCIyQrHR4fAjM1JyokNiwtI0guIW/9oADAMBAAIRAxEAPwC4oAgCAIAgCAIAgCAIAgCAIAgCAIAgCAIAgCAIAgCAIAgCAIAgCAIAgCAIAgCAIAgCAIDGz1vy1nndnI8Jh90vbvfDmscqsI7WiXRsLqss6dOTXc8vPYYWPtFkIXRiud+GG/8AqAWJ3lJbyxh2dv5bYJd7XRnRftUk2mjWTB6w1n1iBfHv1Pg/34kldlbxr5oLxf8A1Pg2qyZw5OY+GH/7F579T4P9+J7/APlbz+qHm/8Aqd2BtIkIvTiPZ+KG/wDpBX2ryk95Gn2bv47Ip9zXXIzUjeOVn+bKTEJxPs7wB+E4rNGtTlsaK+th13R1zpyXhq89hlFkIQQBAEAQBAEAQBAEAQBAEAQBAEAQBAEAQGOtm3JexG8pacVrK5NzcfwtGJ8FjqVYQXxMl2tjcXUsqMW/svHYTy29qrnVh2HCAH+ZExPcwGg7yexQal8/oRtVn2VitdzPPkvy/wALvNJtO8k1atRPR4jgcC2u634G0b5KHOtUntZsdvhtrb/y6aXPa/N6zFLGTggCAIAgCAyVmW/M2VT1fHiMA9mtW/AajyWSFWcPlZDuMPtrj+bBPnlr81rNzsXapFg0h2zDEQe+zmu7S3on9Kl076S+dZmvXfZWlLXby0Xwetee1epQ7DvLLW6P8Oigu1hnB448059oqFOp1oVPlZqt5htzaP8Aix1cdq8/2zLrKQAgCAIAgCAIAgCAIAgCAIAgCA45mYbKtMeZcGtaKlzjQAdZK8bSWbPunTlUkowWbe4l96tpxiVlruig1juGJ/A05dpx6gq6te7qfmbnhvZhLKd3rf8ASur/AB5snExHdMuMaZc57jm5xJJ7ScSq9tt5s22FONOKjBJJblsOND7CAIAgCAIAgCAIAgP1DeYZESGSCDUEYEEZEHRE8j5lFSWT2G/XX2mRZOktbgMVmXKjpt7dH+RzxOSnUb2UdU9Zq+I9maVXOdt8MuG5/j7ckVazrQh2nDE3IPD2HJw+RGYPUcVZRmpLOJpNe3qUJunVjk0dlfRhCAIAgCAIAgCAIAgCAIDHW7bcGwYRnLQdQaNHSceDRqfLisdSpGms5Euzsq13UVOktfoub/fcRG9l7I15X/b8yEDzYIOA63H2ndfhRU9avKq9ew6NhmE0bGPw65Pa/wAcF+2a+sJahAEBlLHu7M20f8OgucPfyb8bqDuzWSFGc/lRCusRtrVfxZpPhv8AJazdrL2TvfR9qx2t4shje/U6lPAqZCwf1M1y47WQWqjTz5t5ei/JscpszkYH75sSJ+N5H8m6s8bKktusqavaa+n8rUe5fnMyUK5MhCFGyzO/ed5uJWRW1JfSQ5Y3fy21X6L7I/cS50jEwdLQu4U+S9dvSf0nkcYvo7KsjFzezSRjikFsSH1seT/ubyxSsqT2aiZS7S30H8TUu9Lpka1auyh7KvsmMHfciDdPxNqCe4KPOwf0suLbtXB6q8Mua1+j/LNGtaxJixjuWnCdD4E4tPY4VB8VDnSnD5kbJa31vcrOjNP7+W0x6+CWEAQGVu9eCNd+J6RZ7s+kw4tcODh9cwslKrKm84kG+w+jeU9Cqu5713fvIt91bzQryw+Wlea8dOETi0/VvA/I4K4o1o1VmjnGJYZVsamjPWnse5/rxRm1mK4IAgCAIAgCAIAgCAx1v2zDsGC6enjgMA3Vx0a3rP8Ac6LHUqRpx0mS7Kyq3dZUqa1/ZcWQW8VuxbwRTNzp6msGTBwH99VS1asqks2dOsLClZ0lTprve9mLWMmhAZCxLEjW7E9Gs1hcdTk1o4udp8zpVfdOnKo8ooiXl7QtIadaWX3fcv3zKtdrZtAs2ka1aR4nA/ux2N9rvw6grOlZwjrlrfoaRiHaS4r5xo/BH/J+O7w8zeGNDAGMAAGAAyCmGuNtvNn1DwIAgCAIAgOOYgNmWmDMNa5pwLXAEHtBzXjSayZ9QnKElKDya3onF7dmYiVm7u805mATgfwOOXYcOsKBWst9PyNuwztM1lTu9a/q/K6rXyZLo8F0u4wZhpa5poWuBBB4EHJVrTTyZucJxnFSi80z8IfYQHbsq0olkxWzsg4te3XQ8QRqDwX1Cbg84ke5tqdzTdOqs0y73RvLDvLB5eDzXtoIkPVp+rTof7FXVCsqsc1tOZ4nhtSxq6EtcXsfH9VvM6sxWhAEAQBAEAQBAcUzMNlGOmJghrWguc46ACpXjaSzZ906cqk1CCzb2EEvneZ95Y/LGrYTaiGw6DUn7xpj3DRUles6ss9x07CcMhY0dHbJ7X+9y3GAWEtQgNquXcyJeR3LRaw4APOiau4tZXXryHXkpNvbOq83sKTFsZp2MdGOub3cOb/G1lqsuzYVkwxKWewMYNBr1k5k9at4QjBZROd3FzVuKjqVXm2dtfRgCAIAgCAIAgCAIAgJhtfdK81pH7Xhi2nR/wBT6a9yrr72f/sbl2XV3rf+lz48uu7xJeq43QIAgMld62olgR2z8pmMHN0c05tPh3EA6LJSqOnLSRDvrKneUXSn4Pg9zPQNkWky14LJ+TNWvFescQesHAq7hNTipI5bdW07arKlU2r95+J3F9kcIAgCAIAgCAlm1y8e8RYMocBR0brObG93SP5eCrb2t/prxN17MYdkndzXKPV9F4kzVebiEBtFxLpuvJF341WwGHnu4n3GnideA7RWRb0HVevYUuM4tGxp5R1zexcOb5cOL8S5S0u2UY2XlmhrWijWjAAK5SSWSObVKkqknObzbOVenwEAQBAEAQBAEAQBAajfu+Tbus9GlaOmHDBuYYPed9Br2KLcXCprJbS9wbBpXstOeqmvXkurIlMzDpt7piZcXOcauccSSqhtt5s6NTpxpxUILJI414fYQBAEBvGy28nquP6smT9lGOH3X5NP5uify8FMs62hLRexmt9o8N94o+3gvih6rf5bfMs6tjnoQBAEAQBAY68FqNsWXi2hFx3G1A4uyaO9xAWOrNQg5EuxtZXVxGit78lvfkedZmYdNPdMTB3nOJc5x1JNSfFUTbbzZ1inTjTgoRWSSyRxrw+zIWBZD7cjss+VzccXZho9px7B44DVfdOm6klFES9u4WlCVae71e5HoOybNh2RCZIyQo1gp1niTxJOJV5CChHRRyu6ualzVdWo9bO4vswBAEAQBAEAQBAEAQGo37vk27rPRpWjphwwbmGD3nfQa9ii3FwqayW0vcGwaV7LTnqpr15LqyJTMw6be6YmXFznGrnHEkqobbebOjU6cacVCCySONeH2EBvdh7Notoyzp2ZdycRwrBhnX8fCoy4ZngplOzlKGk9T3Gs3naSlRuVSgtKK+Z/ju38TSJmXdKPdLzLS1zSQ5pzBGaiNNPJmx06kakVODzTONeH2EPC/XEt319KMjxTWIz7OJ1uAGP5gQe0kaK7tqvtIJ7zl+M2Pud1KC+V613Pd4PUbCs5VBAEAQBAS3bJa9TCseEcB9q/zDB/Me8KtvqmyBunZS01TuH3L7vp6kyVebkEBZtlV3xZ0v6zmB9pGFRxDPZH5ul8PBW1nS0Y6T2s572kxB16/sIv4Yer3+WzzN5Uw1sIAgCAIAgCAIAgCA1K/V8m3dZ6NK0dMOGDcwwe876DVRbi4VNZLaXuDYNK9lpz1U168l1ZEpqYdNvdMTLi5zjVzjiSVUNtvNnRqdONOKhBZJHEvD7CAqGzu4vRte229cOCfJzx8h3qxtbX65mmY7ju23t33vourKerE0wnm1W7Am4ZtySHPYPtQPaYPa7W/LsCgXlDNaa2m19m8UdOfutR/DL5eT4eP37yRqsN7CA3jZLa3oU2ZF55sZtPzNqW+W8O8KZZVNGejxNb7TWntbVVVtg/R6n0LOrY56EAQBAEB53vdaHrScjzYxBeQ0/dbzW+TQqKvPTqNnV8Lt/d7SnT35a+9636sxCxE8yd2bKNtTUKQGTnc7qaMX/pB76LJShpzUSFiF0rW2nV4LV37F6notjQwBjBQDAAaK+OTttvNn1DwIAgCAIAgCAIAgNSv1fJt3WejStHTDhg3MMHvO+g1UW4uFTWS2l7g2DSvZac9VNevJdWRKamHTb3TEy4uc41c44klVDbbzZ0anTjTioQWSRxLw+wgKfs7uL0bYtpvXDhHyc8fId6sbW1+uZpmO47tt7d976LqyoKxNMCA/L2CICx4qCKEHXih6m080ee73WN6hmokiOjXeYeLTi3tpl2gqir0/ZzcTquF3nvdtGrv2PvW38+JhliLA5pKadJRGTcDpMcHDtBqPkvYycWmjFWpRq05U5bGmvM9KSscTTGzME1a9ocD1EVHkVsCeazRyGpTlTm4S2pteRyr0+AgCAx94Zz1fKx5tubIbiO3dO750WOrLRg3yJVjR9tc06b3yX31+h5wVCdcCApGxmz9+JHtFw6LRDaetxq7wDR4qfYQ1uRqHay4yp06K3tt+Gpff0KurM0gIAgCAIAgCAIAgNSv1fJt3WejStHTDhg3MMHvO+g1UW4uFTWS2l7g2DSvZac9VNevJdWRKamHTb3TEy4uc41c44klVDbbzZ0anTjTioQWSRxLw+wgKfs7uL0bXttvXDgnyc8fId6sbW1+uZpmO47tt7d976LqyoKxNMCAIAgJrtmszeZBtRgxaTDcaaGrm1PAEO+JV9/DUpG39lLnKc6D3rNfZ+eryJUq03cIC87N5wzlnwS/NgMM/lcQ39NFdWstKkjmOP0VSv55bHk/Na/XM2ZSCnCAIDU9qMfkbOitGG8WN/WCfJpUa8eVJl52dhpX8HwTfo11IYqY6UEBbNk0ryEgIo/iRHu8Duf0K3so5Us+JzntNV075x/pSXXqbmpZr4QBAEAQBAEAQGpX6vk27rPR5Wjphwwbowe876DVRbi4VNZLaXuDYNK9lpz1U168l1ZEpqYdNvdMTLi57jVzjmSqhtt5s6LTpxpxUILJI4l4ZAgKfs7uLXdti229cOCfJzx8h3qxtbX65mmY7ju23t33vourKgrE0wIAgCAIDXdoUp6ZZ8wzVrQ8flcHHyBWC5jpUmW2B1fZX9N8Xl5rIgSpDqAQFf2NRt6ViweEavixv8A4q0sH8DXM0LtXDK5hLjH7N/koCnGrBAEBom2N27JQwNY7a/9OIfmFCvv5a7/AMmzdlVneS/sf3iRtVR0AIC/3Ah8lZ8s1vuV8XEn5q7tllSictxuWlf1Xz+ySNgWcqwgCAIAgCAIDUr9Xybd1no8rR0w4YN0YPed9BqotxcKmsltL3BsGley056qa9eS6siU1MOm3umJlxc9xq5xzJVQ2282dFp0404qEFkkcS8MgQFP2d3Fru2vbbeuHBPk54+Q71Y2tr9czTMdx3bb27730XVlQViaYEAQBAEAQHRtyFy8tHgu9qE8eLCF8VFnBrkSbOehcU5cJL7o83KgOuhAVHYo8kTTNAYR8eUr8grGw+rw6ml9rks6L/u/4lOViaaEAQGh7ZB+xwz/AK7f9uIoV9/LXf8Ak2fsp/5cv7H94kcVUb+EBf7gxOVs+WcPcp4OI+iu7Z50onLcajo39Vc/ukzYFnKsIAgCAIAgNSv1fJt3WejytHTDhg3Rg9530Gqi3FwqayW0vcGwaV7LTnqpr15LqyJTUw6be6YmXFz3GrnHMlVDbbzZ0WnTjTioQWSRxLwyBAU7Z3cWu7a9tt64cE+Tnj5DvVja2v1zNNx3Hcs7e3fe+i6sqKsTSwgCAIAgCAIDp2xEEGBGivybDeT3MJXzN5Rb5Ge1i5V4RW+S+55sWvnXwgKjsTbQTT9Kwh4cp/dWNh9Xh1NL7XPXRX93/EpysTTQgCA0/atA5az3v9x7Hfq3f6lFvFnSZfdm56N/FcU16Z9CIKnOkBAW7ZRNCPZ7YQ/hvew97t/+tW9nLOllwOcdpaThfOX9ST9MuhuKllAEAQBAEBqV+r4tu6z0eWo6YcOa3Rg9530Gqi3FwqayW0vMGwad7PTnqprbz5LrwIlNTDpt7piZcXPcauccyVUNtvNnRqdONOKhBZJHEvDIEBTtndxd7dti2m4Zw4R8nPHyHerC1tfrmabjuO5Z29u+99F1ZUVZGlhAEAQBAEAQBAYO+8wJWQmYjtYRb8XMHm5Ybh5UpdxZYRTdS+pJf1J+WvoefFRnVAgK7sZg7stGj8Yu74MB/qVpYL4G+ZofayedxCPCP3b/AAUJTjVQgCAxF7ZT06SmJdoqTCcQOJA3m+YCxVo6VNrkTsMq+yvKc3/UvXU/Q87qiOsBAUjYzaO5EjWa89JoiNHW00d3kOHwqfYT1uJqHau2zpwrLc8n4619vUq6szSAgCAIDUr9XyZd1no8tR0w4c1ujB7zvoNVFuLhU1ktpeYNg072enPVTW18eS68CJTUy+ce6YmnFz3GrnHMlVDbbzZ0anThTgoQWSRxLwyBAU3Z3cXe3bXttuGcOCdeDnjhwHerC1tfrmabjuO5Z29u+99F1ZUlZGlhAEAQBAEAQBAEBoW2G0PR5Vki04xX1I+6wVP6i1Qr6eUFHibP2Wt9O5lVeyK9X+mZHVVG/hAXfZpJ+iWfB3hQv3nnvcd39ICubSOVJHM+0Fb2l/PLdkvJa/XM2hSSlCAID4RXAoDzhb1nmy5mNIuBG48gV4V5p720PeqCpDQm4nXLK4Vxbwq8UvPf6nQXwSjIXetQ2NMwrRZjuOqRxacHDvaSF90p6E1IiX1qrq3nRe9eu1ep6Ll4zZlrY8AhzXAOa4ZEEVBHcr5NNZo5NOEoScZLJrUzkXp8hAalfq+TLus9HlqOmHDmt0YPed9BqotxcKmsltLzBsGnez056qa2vjyXXgRKamXzj3TE04ue41c45kqobbebOjU6cKcFCCySOJeGQICm7O7i7+7bFtNwzhwTrwc8cOA71YWtr9czTcdx3LO3t33vourKkrI0sIAgCAIAgCAIAgCAh20+1/Wk66DCNWQRyY7a1efiw/KFT3dTTqZcDpHZ6z93s1J7Z6/Dd6a/E1FRS+OWVl3Tb2S0HFz3BrR1k0HmV6k28kY6lSNODnLYk35HpOSlhJQ2SsHosaGDsAoPktgjHRSSOQ1qrq1JVJbW2/M516YwgCAICR7YrJ5CNDtWGMIg3HGntNyJPW3D8qq76nlJS4m99lbvToyoPbF5ruf4f3J4oJtYQFV2TXmERvqGcPObUwiTmM3M7RmOqvBWVlWzXs34GkdpsM0Ze901qfzdH47Hz7ylKwNQNTv1fFt3Wejy1HTDhzW6NHvO+g1UW4uFTWS2l5g2DyvZ6c9VNbXx5LrwIjNTL5x7piacXPcauccyVUNtvNnRqdOFOChBZJHEvDIEBTdndxd/dti224Zw4J14OeOHAd6sLW1+uZpuO47lnb271730XVlSVkaWEAQBAEAQBAEAQBAYS+NuCwJV85Ub5G7DHFxy8Mz1BYa9X2cGyxwqxd5cxp7tr7v12eJ58c4vO841JxJKozqiSSyR8Q9Ny2VWV6wnRNPHMgjfPDeODB8z+VS7OnpVM+Br3aS79jZ6C2zeXhtf48S2q3OdBAEAQBAYa91ii3pWJI4b1N5hOjhi3HSuR6iVir0/aQcSwwu9dncxq7tj7nt/K5o89PYYZLIgIINCDgQdQQqI6qmpLNbD4h6fuXjOlnNjwCWuaQ5rhmCDUEIm080fE4RnFxks0ynu2oj0MOa39r6JFOZl068Pu8erFWPv38P/AHGmrsu/e8s/4W3n3frw5kympl8490zNOLnuNXOOZKr23J5s3GnThSgoQWSRxLwyBAUzZ3cXlN217bbhnDgnXg544cBrn22Fra/XM07Hcdyzt7d6976LqypqyNKCAIAgCAIAgCAIAgPj3BgL3kADEk5DtQ9SbeSIRf68v/EUxWAfsYdWwxx953fTwA61S3Nb2ktWxHTMFw33Kh8Xzy1vovD7msKOXIQF12cWJ6mk2mMKRIv2j+IqOYO5tMNCSrm1paFPXtZzPHr33q7ei/hjqXV+fpkbUpJShAEAQBAEBHtq93PQY3riVH2cU8+nsv4/mz7a8Qqq8o6MtNbGb92axH2tL3eb+KOzmv0+2RoKhG0BAEAQBAUzZ3cXlN217bbhnDhHXg544cBrnlnYWtrn8czTsdx3Rzt7d6976LqypqyNKCAIAgCAIAgCAIAgCAlW02+XpFbEsl3NyixBr9wHhx45ZVrW3dxn8EfE3bs9g2hlc11r+lcOffw8+GU1VebgEBtmzi7nryZEaYbWDCo59cnH2W95xPUDxCk2tH2k83sRRY9iPulvowfxy1Llxf45lzVyc2CAIAgCAIAgOracgy1IT5GcFWPFCPkRwIOIPEL5nBTjoszW9xO3qxq03k0efryWFEu9HdJTeOrX6OboR9RoVR1aTpy0WdTsL6neUVVh4rg+Bi1jJoQBAbzstsSXtSM6PaDmufDxbLnX7xr0gDp46VmWdKE5Zy3bjWu0d7cW9JRpJpS2y4cuTfHy5WZWxz4IAgCAIAgCAIAgCA+OcGAueaAYknRD1Jt5Ill/NoPLh1mWA7m5PjjXiIfV97XTia25u8/hh5m64N2f0Gq90te6P5/HmTRV5uAQHbsmzYlrxWSMkKvcaDgOJJ0AGK+oQc5aKI9zc07ak6tR5JHoC7diMu/AbIS2NMXOpQucek4//YAAaK8pU1Tjoo5df3s7yu6s/BcFuX73mUWQhBAEAQBAEAQBAYS9l3Id5IPo0fB7cYcTVp+oOo+oCw1qKqxyZY4ZiVSxracdae1cV+VuIPa9lxLHiukp9u69vgRoWnUFUs4OEtGR021uqdzSVWk80/3k+Z018kgIDllZh8o9sxKuLXtNQ4GhBXqbTzRjqU4VIuE1mnuKvdDaSycAlLfIhxMhGyY78XuHyzyyVnQvFLVPUzR8U7NzpN1LX4o8N67uK9e8oTXB43mmoOIIU41Zpp5M+oeBAEAQBAEAQGFvBeiWu+P29436VEJuLzw5ug6zQLDVrwp/MywscLubx/wo6uL2ef4zZIr2X3j3hrAH2UH/ACmnP8bva7MBlhhVVda5lU1bEb5hmCULL4vmnxe7uW77mrqOXQQHLKyzpt7ZeVaXPcaNaMyV6k28kY6lSFODnN5JFxuJdJt24fKx6OjvHPd7oz3GnhXPiR1BXFvbqks3tOb4zi8r6pox1QWxceb6cDaVJKUIAgCAIAgCAIAgCAwd6rswrywuRmea8dCKBi0/VvEfI4rDWoxqrJllhuJ1bGppQ1p7Vuf68GQ+8FgxrvxPRbQbT3XjFrhxafpmFT1aUqbykdHsb+jeU9Ok+9b13mMWMmhAEBmrBvVNWDzZCIdz/KdzmfCcu0UKy0686fysrr3CrW811Y6+K1Pz3+OZvtlbV4cSjLWguYfehkOHbumhA7yp0L9fUjWLnspUWuhNPk9T81q+xtElfWRnP3cyxvU+rP5wFIjc0pbylq4LfUttNvu1/bMysG04Mcb0CNCcOIe0/IrKpxexohTta0HlKEl4M/b5+FDxfEYO1zR9U0o8T5VCq9kX5Mxs1eySlAXRpmDho1wefBlSsbr01tkiXTwm9qPKNKXisvvka9aW1KVl6tkWRIx0NNxvi7H9KwTvoLZrLa37LXU9dRqK836avU0u29o03aVYcsRAYdIfS73nGvWKKJUvKktmo2G07OWdDXNab57PL85moPeYhL4hJJNSTiSdSSopfJJLJbD4h6EB2rMs6LasQSlnsL3nQfMnIDrK+oQlN5RMFxcUrem6lV5JFruTc2HdtvLRqPjuHOfo37rK6deZ6slb29uqSze051i+M1L6WjHVBbFx5v8Aeo2pSSlCAIAgCAIAgCAIAgCAIDqWpZkK1oZlLQYHsOh0PEHMHrC+ZwjNZSRntrmrb1FUpSyZJL07N41mVmLIrHhe7/Eb2gdLtGPUqutZyjrjrXqb1h3aSjXyhX+CX+L8d3j5mjEbuDlDNkTzCHoQBAEAQBAEAQBAEAQG1XWuLMW9SPEHJQTjyjhi4fcbr24Dr0Umjazqa9iKPEcdt7TOK+KfBbu97vuWG7934F34fIWcylek84ud+J30yFcArWlSjTWUTQr3EK95PTqvuW5dy/bMoshCCAIAgCAIAgCAIAgCAIAgCAIDAXguhK29V83D3Yh/is5ru/R3eCsFW3hU2rWWdljF1aaoSzjwetfp4E6tvZhMydX2W5sdvDoP8DgfHHgoFSymvl1m22nae2qaqycH5r8+niaZOyMSQdyU9DfDdwe0t8K5qJKMo6msjYKNelWjpU5KS5PM668MwQBAEAQBAfuBBdMOEKXa5zjk1oJJ7AESb1I+JzjBaUnkuZtlibOpu0qPmWiAzjE6XcwY17aKVTs6ktuoo7vtFZ0NUHpvls89nlmUW71wJWxqRojeWiD24lCAfusyGPGpHFT6VpThr2s1S+x+6uvhT0I8F1e37LkbWpJRhAEAQBAEAQBAEAQBAEAQBAEAQBAEAQHHMQGzLTCmGte05tcAQe4rxpPUz7hUlB6UG0+RgJ24shOc58u1p4sLmeTSB5LBK1pS3FpRx2/palUb78n99ZhZjZVKvqYESM3qqwgfpr5rE7GG5ssIdqrpfNGL811MfF2RtJ+ymiB1wgfk8LG7BbpehKj2tll8VL/L9GfluyMe1N4f8mn/AHE9w/3en6nr7XPdR/y/+Tuwdk8u39/HjH8O435gr7VhDe2R59rLh/LCK831RmJLZ7ISlHGEYhGr3OPi0EA+CyxtKS3ECt2hv6mrTy7kvvt9TYpOShyI5KShsht4MaGjwAWeMVHUkVNWvUqvSqScnzeZ2F9GIIAgCAIAgCAIAgCAIAgCAIAgCAIAgCAIAgCAIAgCAIAgCAIAgCAIAgCAIAgCAIAgCAIAgCAIAgCAIAgCAIAgCAIAgCAIAgCAIAgCAIAgCAIAgCAIAgP/2Q=="/>
            <p:cNvSpPr>
              <a:spLocks noChangeAspect="1" noChangeArrowheads="1"/>
            </p:cNvSpPr>
            <p:nvPr/>
          </p:nvSpPr>
          <p:spPr bwMode="auto">
            <a:xfrm>
              <a:off x="155575" y="-136525"/>
              <a:ext cx="298450" cy="29845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3804" name="AutoShape 12" descr="data:image/jpeg;base64,/9j/4AAQSkZJRgABAQAAAQABAAD/2wCEAAkGBxQHEhUIBxQVFRUXGB0YGBMYGRcaHBsgIBYcHBgeGRgYHCgkHCAlGxccJDEkMSkrLi4uHSAzODMtNygtLi0BCgoKDg0OGxAQGywkICQsLTc0NDYsLDQvLjc0LCwsLDQ0LiwsNCw0Ly8sLDQvLDQ0NC8sLC8vODQsLDU1NDc4LP/AABEIAOEA4QMBEQACEQEDEQH/xAAcAAEBAAIDAQEAAAAAAAAAAAAABwUGAwQIAQL/xABGEAABAgMFAwgHBQYEBwAAAAABAAIDBBEFBiExQQcSURMiMmFxgZGhFBVCUpKxwSNicoKiJDNDssLRJVNjsxZzk8PS0/D/xAAbAQEAAgMBAQAAAAAAAAAAAAAABAUDBgcBAv/EADwRAAIBAgIHBQcCBQQDAQAAAAABAgMEBRESITFBUWHBBnGBkaETFCIyQrHR4fAjM1JyokNiwtI0guIW/9oADAMBAAIRAxEAPwC4oAgCAIAgCAIAgCAIAgCAIAgCAIAgCAIAgCAIAgCAIAgCAIAgCAIAgCAIAgCAIAgCAIDGz1vy1nndnI8Jh90vbvfDmscqsI7WiXRsLqss6dOTXc8vPYYWPtFkIXRiud+GG/8AqAWJ3lJbyxh2dv5bYJd7XRnRftUk2mjWTB6w1n1iBfHv1Pg/34kldlbxr5oLxf8A1Pg2qyZw5OY+GH/7F579T4P9+J7/APlbz+qHm/8Aqd2BtIkIvTiPZ+KG/wDpBX2ryk95Gn2bv47Ip9zXXIzUjeOVn+bKTEJxPs7wB+E4rNGtTlsaK+th13R1zpyXhq89hlFkIQQBAEAQBAEAQBAEAQBAEAQBAEAQBAEAQGOtm3JexG8pacVrK5NzcfwtGJ8FjqVYQXxMl2tjcXUsqMW/svHYTy29qrnVh2HCAH+ZExPcwGg7yexQal8/oRtVn2VitdzPPkvy/wALvNJtO8k1atRPR4jgcC2u634G0b5KHOtUntZsdvhtrb/y6aXPa/N6zFLGTggCAIAgCAyVmW/M2VT1fHiMA9mtW/AajyWSFWcPlZDuMPtrj+bBPnlr81rNzsXapFg0h2zDEQe+zmu7S3on9Kl076S+dZmvXfZWlLXby0Xwetee1epQ7DvLLW6P8Oigu1hnB448059oqFOp1oVPlZqt5htzaP8Aix1cdq8/2zLrKQAgCAIAgCAIAgCAIAgCAIAgCA45mYbKtMeZcGtaKlzjQAdZK8bSWbPunTlUkowWbe4l96tpxiVlruig1juGJ/A05dpx6gq6te7qfmbnhvZhLKd3rf8ASur/AB5snExHdMuMaZc57jm5xJJ7ScSq9tt5s22FONOKjBJJblsOND7CAIAgCAIAgCAIAgP1DeYZESGSCDUEYEEZEHRE8j5lFSWT2G/XX2mRZOktbgMVmXKjpt7dH+RzxOSnUb2UdU9Zq+I9maVXOdt8MuG5/j7ckVazrQh2nDE3IPD2HJw+RGYPUcVZRmpLOJpNe3qUJunVjk0dlfRhCAIAgCAIAgCAIAgCAIDHW7bcGwYRnLQdQaNHSceDRqfLisdSpGms5Euzsq13UVOktfoub/fcRG9l7I15X/b8yEDzYIOA63H2ndfhRU9avKq9ew6NhmE0bGPw65Pa/wAcF+2a+sJahAEBlLHu7M20f8OgucPfyb8bqDuzWSFGc/lRCusRtrVfxZpPhv8AJazdrL2TvfR9qx2t4shje/U6lPAqZCwf1M1y47WQWqjTz5t5ei/JscpszkYH75sSJ+N5H8m6s8bKktusqavaa+n8rUe5fnMyUK5MhCFGyzO/ed5uJWRW1JfSQ5Y3fy21X6L7I/cS50jEwdLQu4U+S9dvSf0nkcYvo7KsjFzezSRjikFsSH1seT/ubyxSsqT2aiZS7S30H8TUu9Lpka1auyh7KvsmMHfciDdPxNqCe4KPOwf0suLbtXB6q8Mua1+j/LNGtaxJixjuWnCdD4E4tPY4VB8VDnSnD5kbJa31vcrOjNP7+W0x6+CWEAQGVu9eCNd+J6RZ7s+kw4tcODh9cwslKrKm84kG+w+jeU9Cqu5713fvIt91bzQryw+Wlea8dOETi0/VvA/I4K4o1o1VmjnGJYZVsamjPWnse5/rxRm1mK4IAgCAIAgCAIAgCAx1v2zDsGC6enjgMA3Vx0a3rP8Ac6LHUqRpx0mS7Kyq3dZUqa1/ZcWQW8VuxbwRTNzp6msGTBwH99VS1asqks2dOsLClZ0lTprve9mLWMmhAZCxLEjW7E9Gs1hcdTk1o4udp8zpVfdOnKo8ooiXl7QtIadaWX3fcv3zKtdrZtAs2ka1aR4nA/ux2N9rvw6grOlZwjrlrfoaRiHaS4r5xo/BH/J+O7w8zeGNDAGMAAGAAyCmGuNtvNn1DwIAgCAIAgOOYgNmWmDMNa5pwLXAEHtBzXjSayZ9QnKElKDya3onF7dmYiVm7u805mATgfwOOXYcOsKBWst9PyNuwztM1lTu9a/q/K6rXyZLo8F0u4wZhpa5poWuBBB4EHJVrTTyZucJxnFSi80z8IfYQHbsq0olkxWzsg4te3XQ8QRqDwX1Cbg84ke5tqdzTdOqs0y73RvLDvLB5eDzXtoIkPVp+rTof7FXVCsqsc1tOZ4nhtSxq6EtcXsfH9VvM6sxWhAEAQBAEAQBAcUzMNlGOmJghrWguc46ACpXjaSzZ906cqk1CCzb2EEvneZ95Y/LGrYTaiGw6DUn7xpj3DRUles6ss9x07CcMhY0dHbJ7X+9y3GAWEtQgNquXcyJeR3LRaw4APOiau4tZXXryHXkpNvbOq83sKTFsZp2MdGOub3cOb/G1lqsuzYVkwxKWewMYNBr1k5k9at4QjBZROd3FzVuKjqVXm2dtfRgCAIAgCAIAgCAIAgJhtfdK81pH7Xhi2nR/wBT6a9yrr72f/sbl2XV3rf+lz48uu7xJeq43QIAgMld62olgR2z8pmMHN0c05tPh3EA6LJSqOnLSRDvrKneUXSn4Pg9zPQNkWky14LJ+TNWvFescQesHAq7hNTipI5bdW07arKlU2r95+J3F9kcIAgCAIAgCAlm1y8e8RYMocBR0brObG93SP5eCrb2t/prxN17MYdkndzXKPV9F4kzVebiEBtFxLpuvJF341WwGHnu4n3GnideA7RWRb0HVevYUuM4tGxp5R1zexcOb5cOL8S5S0u2UY2XlmhrWijWjAAK5SSWSObVKkqknObzbOVenwEAQBAEAQBAEAQBAajfu+Tbus9GlaOmHDBuYYPed9Br2KLcXCprJbS9wbBpXstOeqmvXkurIlMzDpt7piZcXOcauccSSqhtt5s6NTpxpxUILJI414fYQBAEBvGy28nquP6smT9lGOH3X5NP5uify8FMs62hLRexmt9o8N94o+3gvih6rf5bfMs6tjnoQBAEAQBAY68FqNsWXi2hFx3G1A4uyaO9xAWOrNQg5EuxtZXVxGit78lvfkedZmYdNPdMTB3nOJc5x1JNSfFUTbbzZ1inTjTgoRWSSyRxrw+zIWBZD7cjss+VzccXZho9px7B44DVfdOm6klFES9u4WlCVae71e5HoOybNh2RCZIyQo1gp1niTxJOJV5CChHRRyu6ualzVdWo9bO4vswBAEAQBAEAQBAEAQGo37vk27rPRpWjphwwbmGD3nfQa9ii3FwqayW0vcGwaV7LTnqpr15LqyJTMw6be6YmXFznGrnHEkqobbebOjU6cacVCCySONeH2EBvdh7Notoyzp2ZdycRwrBhnX8fCoy4ZngplOzlKGk9T3Gs3naSlRuVSgtKK+Z/ju38TSJmXdKPdLzLS1zSQ5pzBGaiNNPJmx06kakVODzTONeH2EPC/XEt319KMjxTWIz7OJ1uAGP5gQe0kaK7tqvtIJ7zl+M2Pud1KC+V613Pd4PUbCs5VBAEAQBAS3bJa9TCseEcB9q/zDB/Me8KtvqmyBunZS01TuH3L7vp6kyVebkEBZtlV3xZ0v6zmB9pGFRxDPZH5ul8PBW1nS0Y6T2s572kxB16/sIv4Yer3+WzzN5Uw1sIAgCAIAgCAIAgCA1K/V8m3dZ6NK0dMOGDcwwe876DVRbi4VNZLaXuDYNK9lpz1U168l1ZEpqYdNvdMTLi5zjVzjiSVUNtvNnRqdONOKhBZJHEvD7CAqGzu4vRte229cOCfJzx8h3qxtbX65mmY7ju23t33vourKerE0wnm1W7Am4ZtySHPYPtQPaYPa7W/LsCgXlDNaa2m19m8UdOfutR/DL5eT4eP37yRqsN7CA3jZLa3oU2ZF55sZtPzNqW+W8O8KZZVNGejxNb7TWntbVVVtg/R6n0LOrY56EAQBAEB53vdaHrScjzYxBeQ0/dbzW+TQqKvPTqNnV8Lt/d7SnT35a+9636sxCxE8yd2bKNtTUKQGTnc7qaMX/pB76LJShpzUSFiF0rW2nV4LV37F6notjQwBjBQDAAaK+OTttvNn1DwIAgCAIAgCAIAgNSv1fJt3WejStHTDhg3MMHvO+g1UW4uFTWS2l7g2DSvZac9VNevJdWRKamHTb3TEy4uc41c44klVDbbzZ0anTjTioQWSRxLw+wgKfs7uL0bYtpvXDhHyc8fId6sbW1+uZpmO47tt7d976LqyoKxNMCA/L2CICx4qCKEHXih6m080ee73WN6hmokiOjXeYeLTi3tpl2gqir0/ZzcTquF3nvdtGrv2PvW38+JhliLA5pKadJRGTcDpMcHDtBqPkvYycWmjFWpRq05U5bGmvM9KSscTTGzME1a9ocD1EVHkVsCeazRyGpTlTm4S2pteRyr0+AgCAx94Zz1fKx5tubIbiO3dO750WOrLRg3yJVjR9tc06b3yX31+h5wVCdcCApGxmz9+JHtFw6LRDaetxq7wDR4qfYQ1uRqHay4yp06K3tt+Gpff0KurM0gIAgCAIAgCAIAgNSv1fJt3WejStHTDhg3MMHvO+g1UW4uFTWS2l7g2DSvZac9VNevJdWRKamHTb3TEy4uc41c44klVDbbzZ0anTjTioQWSRxLw+wgKfs7uL0bXttvXDgnyc8fId6sbW1+uZpmO47tt7d976LqyoKxNMCAIAgJrtmszeZBtRgxaTDcaaGrm1PAEO+JV9/DUpG39lLnKc6D3rNfZ+eryJUq03cIC87N5wzlnwS/NgMM/lcQ39NFdWstKkjmOP0VSv55bHk/Na/XM2ZSCnCAIDU9qMfkbOitGG8WN/WCfJpUa8eVJl52dhpX8HwTfo11IYqY6UEBbNk0ryEgIo/iRHu8Duf0K3so5Us+JzntNV075x/pSXXqbmpZr4QBAEAQBAEAQGpX6vk27rPR5Wjphwwbowe876DVRbi4VNZLaXuDYNK9lpz1U168l1ZEpqYdNvdMTLi57jVzjmSqhtt5s6LTpxpxUILJI4l4ZAgKfs7uLXdti229cOCfJzx8h3qxtbX65mmY7ju23t33vourKgrE0wIAgCAIDXdoUp6ZZ8wzVrQ8flcHHyBWC5jpUmW2B1fZX9N8Xl5rIgSpDqAQFf2NRt6ViweEavixv8A4q0sH8DXM0LtXDK5hLjH7N/koCnGrBAEBom2N27JQwNY7a/9OIfmFCvv5a7/AMmzdlVneS/sf3iRtVR0AIC/3Ah8lZ8s1vuV8XEn5q7tllSictxuWlf1Xz+ySNgWcqwgCAIAgCAIDUr9Xybd1no8rR0w4YN0YPed9BqotxcKmsltL3BsGley056qa9eS6siU1MOm3umJlxc9xq5xzJVQ2282dFp0404qEFkkcS8MgQFP2d3Fru2vbbeuHBPk54+Q71Y2tr9czTMdx3bb27730XVlQViaYEAQBAEAQHRtyFy8tHgu9qE8eLCF8VFnBrkSbOehcU5cJL7o83KgOuhAVHYo8kTTNAYR8eUr8grGw+rw6ml9rks6L/u/4lOViaaEAQGh7ZB+xwz/AK7f9uIoV9/LXf8Ak2fsp/5cv7H94kcVUb+EBf7gxOVs+WcPcp4OI+iu7Z50onLcajo39Vc/ukzYFnKsIAgCAIAgNSv1fJt3WejytHTDhg3Rg9530Gqi3FwqayW0vcGwaV7LTnqpr15LqyJTUw6be6YmXFz3GrnHMlVDbbzZ0WnTjTioQWSRxLwyBAU7Z3cWu7a9tt64cE+Tnj5DvVja2v1zNNx3Hcs7e3fe+i6sqKsTSwgCAIAgCAIDp2xEEGBGivybDeT3MJXzN5Rb5Ge1i5V4RW+S+55sWvnXwgKjsTbQTT9Kwh4cp/dWNh9Xh1NL7XPXRX93/EpysTTQgCA0/atA5az3v9x7Hfq3f6lFvFnSZfdm56N/FcU16Z9CIKnOkBAW7ZRNCPZ7YQ/hvew97t/+tW9nLOllwOcdpaThfOX9ST9MuhuKllAEAQBAEBqV+r4tu6z0eWo6YcOa3Rg9530Gqi3FwqayW0vMGwad7PTnqprbz5LrwIlNTDpt7piZcXPcauccyVUNtvNnRqdONOKhBZJHEvDIEBTtndxd7dti2m4Zw4R8nPHyHerC1tfrmabjuO5Z29u+99F1ZUVZGlhAEAQBAEAQBAYO+8wJWQmYjtYRb8XMHm5Ybh5UpdxZYRTdS+pJf1J+WvoefFRnVAgK7sZg7stGj8Yu74MB/qVpYL4G+ZofayedxCPCP3b/AAUJTjVQgCAxF7ZT06SmJdoqTCcQOJA3m+YCxVo6VNrkTsMq+yvKc3/UvXU/Q87qiOsBAUjYzaO5EjWa89JoiNHW00d3kOHwqfYT1uJqHau2zpwrLc8n4619vUq6szSAgCAIDUr9XyZd1no8tR0w4c1ujB7zvoNVFuLhU1ktpeYNg072enPVTW18eS68CJTUy+ce6YmnFz3GrnHMlVDbbzZ0anThTgoQWSRxLwyBAU3Z3cXe3bXttuGcOCdeDnjhwHerC1tfrmabjuO5Z29u+99F1ZUlZGlhAEAQBAEAQBAEBoW2G0PR5Vki04xX1I+6wVP6i1Qr6eUFHibP2Wt9O5lVeyK9X+mZHVVG/hAXfZpJ+iWfB3hQv3nnvcd39ICubSOVJHM+0Fb2l/PLdkvJa/XM2hSSlCAID4RXAoDzhb1nmy5mNIuBG48gV4V5p720PeqCpDQm4nXLK4Vxbwq8UvPf6nQXwSjIXetQ2NMwrRZjuOqRxacHDvaSF90p6E1IiX1qrq3nRe9eu1ep6Ll4zZlrY8AhzXAOa4ZEEVBHcr5NNZo5NOEoScZLJrUzkXp8hAalfq+TLus9HlqOmHDmt0YPed9BqotxcKmsltLzBsGnez056qa2vjyXXgRKamXzj3TE04ue41c45kqobbebOjU6cKcFCCySOJeGQICm7O7i7+7bFtNwzhwTrwc8cOA71YWtr9czTcdx3LO3t33vourKkrI0sIAgCAIAgCAIAgCAh20+1/Wk66DCNWQRyY7a1efiw/KFT3dTTqZcDpHZ6z93s1J7Z6/Dd6a/E1FRS+OWVl3Tb2S0HFz3BrR1k0HmV6k28kY6lSNODnLYk35HpOSlhJQ2SsHosaGDsAoPktgjHRSSOQ1qrq1JVJbW2/M516YwgCAICR7YrJ5CNDtWGMIg3HGntNyJPW3D8qq76nlJS4m99lbvToyoPbF5ruf4f3J4oJtYQFV2TXmERvqGcPObUwiTmM3M7RmOqvBWVlWzXs34GkdpsM0Ze901qfzdH47Hz7ylKwNQNTv1fFt3Wejy1HTDhzW6NHvO+g1UW4uFTWS2l5g2DyvZ6c9VNbXx5LrwIjNTL5x7piacXPcauccyVUNtvNnRqdOFOChBZJHEvDIEBTdndxd/dti224Zw4J14OeOHAd6sLW1+uZpuO47lnb271730XVlSVkaWEAQBAEAQBAEAQBAYS+NuCwJV85Ub5G7DHFxy8Mz1BYa9X2cGyxwqxd5cxp7tr7v12eJ58c4vO841JxJKozqiSSyR8Q9Ny2VWV6wnRNPHMgjfPDeODB8z+VS7OnpVM+Br3aS79jZ6C2zeXhtf48S2q3OdBAEAQBAYa91ii3pWJI4b1N5hOjhi3HSuR6iVir0/aQcSwwu9dncxq7tj7nt/K5o89PYYZLIgIINCDgQdQQqI6qmpLNbD4h6fuXjOlnNjwCWuaQ5rhmCDUEIm080fE4RnFxks0ynu2oj0MOa39r6JFOZl068Pu8erFWPv38P/AHGmrsu/e8s/4W3n3frw5kympl8490zNOLnuNXOOZKr23J5s3GnThSgoQWSRxLwyBAUzZ3cXlN217bbhnDgnXg544cBrn22Fra/XM07Hcdyzt7d6976LqypqyNKCAIAgCAIAgCAIAgPj3BgL3kADEk5DtQ9SbeSIRf68v/EUxWAfsYdWwxx953fTwA61S3Nb2ktWxHTMFw33Kh8Xzy1vovD7msKOXIQF12cWJ6mk2mMKRIv2j+IqOYO5tMNCSrm1paFPXtZzPHr33q7ei/hjqXV+fpkbUpJShAEAQBAEBHtq93PQY3riVH2cU8+nsv4/mz7a8Qqq8o6MtNbGb92axH2tL3eb+KOzmv0+2RoKhG0BAEAQBAUzZ3cXlN217bbhnDhHXg544cBrnlnYWtrn8czTsdx3Rzt7d6976LqypqyNKCAIAgCAIAgCAIAgCAlW02+XpFbEsl3NyixBr9wHhx45ZVrW3dxn8EfE3bs9g2hlc11r+lcOffw8+GU1VebgEBtmzi7nryZEaYbWDCo59cnH2W95xPUDxCk2tH2k83sRRY9iPulvowfxy1Llxf45lzVyc2CAIAgCAIAgOracgy1IT5GcFWPFCPkRwIOIPEL5nBTjoszW9xO3qxq03k0efryWFEu9HdJTeOrX6OboR9RoVR1aTpy0WdTsL6neUVVh4rg+Bi1jJoQBAbzstsSXtSM6PaDmufDxbLnX7xr0gDp46VmWdKE5Zy3bjWu0d7cW9JRpJpS2y4cuTfHy5WZWxz4IAgCAIAgCAIAgCA+OcGAueaAYknRD1Jt5Ill/NoPLh1mWA7m5PjjXiIfV97XTia25u8/hh5m64N2f0Gq90te6P5/HmTRV5uAQHbsmzYlrxWSMkKvcaDgOJJ0AGK+oQc5aKI9zc07ak6tR5JHoC7diMu/AbIS2NMXOpQucek4//YAAaK8pU1Tjoo5df3s7yu6s/BcFuX73mUWQhBAEAQBAEAQBAYS9l3Id5IPo0fB7cYcTVp+oOo+oCw1qKqxyZY4ZiVSxracdae1cV+VuIPa9lxLHiukp9u69vgRoWnUFUs4OEtGR021uqdzSVWk80/3k+Z018kgIDllZh8o9sxKuLXtNQ4GhBXqbTzRjqU4VIuE1mnuKvdDaSycAlLfIhxMhGyY78XuHyzyyVnQvFLVPUzR8U7NzpN1LX4o8N67uK9e8oTXB43mmoOIIU41Zpp5M+oeBAEAQBAEAQGFvBeiWu+P29436VEJuLzw5ug6zQLDVrwp/MywscLubx/wo6uL2ef4zZIr2X3j3hrAH2UH/ACmnP8bva7MBlhhVVda5lU1bEb5hmCULL4vmnxe7uW77mrqOXQQHLKyzpt7ZeVaXPcaNaMyV6k28kY6lSFODnN5JFxuJdJt24fKx6OjvHPd7oz3GnhXPiR1BXFvbqks3tOb4zi8r6pox1QWxceb6cDaVJKUIAgCAIAgCAIAgCAwd6rswrywuRmea8dCKBi0/VvEfI4rDWoxqrJllhuJ1bGppQ1p7Vuf68GQ+8FgxrvxPRbQbT3XjFrhxafpmFT1aUqbykdHsb+jeU9Ok+9b13mMWMmhAEBmrBvVNWDzZCIdz/KdzmfCcu0UKy0686fysrr3CrW811Y6+K1Pz3+OZvtlbV4cSjLWguYfehkOHbumhA7yp0L9fUjWLnspUWuhNPk9T81q+xtElfWRnP3cyxvU+rP5wFIjc0pbylq4LfUttNvu1/bMysG04Mcb0CNCcOIe0/IrKpxexohTta0HlKEl4M/b5+FDxfEYO1zR9U0o8T5VCq9kX5Mxs1eySlAXRpmDho1wefBlSsbr01tkiXTwm9qPKNKXisvvka9aW1KVl6tkWRIx0NNxvi7H9KwTvoLZrLa37LXU9dRqK836avU0u29o03aVYcsRAYdIfS73nGvWKKJUvKktmo2G07OWdDXNab57PL85moPeYhL4hJJNSTiSdSSopfJJLJbD4h6EB2rMs6LasQSlnsL3nQfMnIDrK+oQlN5RMFxcUrem6lV5JFruTc2HdtvLRqPjuHOfo37rK6deZ6slb29uqSze051i+M1L6WjHVBbFx5v8Aeo2pSSlCAIAgCAIAgCAIAgCAIDqWpZkK1oZlLQYHsOh0PEHMHrC+ZwjNZSRntrmrb1FUpSyZJL07N41mVmLIrHhe7/Eb2gdLtGPUqutZyjrjrXqb1h3aSjXyhX+CX+L8d3j5mjEbuDlDNkTzCHoQBAEAQBAEAQBAEAQG1XWuLMW9SPEHJQTjyjhi4fcbr24Dr0Umjazqa9iKPEcdt7TOK+KfBbu97vuWG7934F34fIWcylek84ud+J30yFcArWlSjTWUTQr3EK95PTqvuW5dy/bMoshCCAIAgCAIAgCAIAgCAIAgCAIDAXguhK29V83D3Yh/is5ru/R3eCsFW3hU2rWWdljF1aaoSzjwetfp4E6tvZhMydX2W5sdvDoP8DgfHHgoFSymvl1m22nae2qaqycH5r8+niaZOyMSQdyU9DfDdwe0t8K5qJKMo6msjYKNelWjpU5KS5PM668MwQBAEAQBAfuBBdMOEKXa5zjk1oJJ7AESb1I+JzjBaUnkuZtlibOpu0qPmWiAzjE6XcwY17aKVTs6ktuoo7vtFZ0NUHpvls89nlmUW71wJWxqRojeWiD24lCAfusyGPGpHFT6VpThr2s1S+x+6uvhT0I8F1e37LkbWpJRhAEAQBAEAQBAEAQBAEAQBAEAQBAEAQHHMQGzLTCmGte05tcAQe4rxpPUz7hUlB6UG0+RgJ24shOc58u1p4sLmeTSB5LBK1pS3FpRx2/palUb78n99ZhZjZVKvqYESM3qqwgfpr5rE7GG5ssIdqrpfNGL811MfF2RtJ+ymiB1wgfk8LG7BbpehKj2tll8VL/L9GfluyMe1N4f8mn/AHE9w/3en6nr7XPdR/y/+Tuwdk8u39/HjH8O435gr7VhDe2R59rLh/LCK831RmJLZ7ISlHGEYhGr3OPi0EA+CyxtKS3ECt2hv6mrTy7kvvt9TYpOShyI5KShsht4MaGjwAWeMVHUkVNWvUqvSqScnzeZ2F9GIIAgCAIAgCAIAgCAIAgCAIAgCAIAgCAIAgCAIAgCAIAgCAIAgCAIAgCAIAgCAIAgCAIAgCAIAgCAIAgCAIAgCAIAgCAIAgCAIAgCAIAgCAIAgCAIAgP/2Q=="/>
            <p:cNvSpPr>
              <a:spLocks noChangeAspect="1" noChangeArrowheads="1"/>
            </p:cNvSpPr>
            <p:nvPr/>
          </p:nvSpPr>
          <p:spPr bwMode="auto">
            <a:xfrm>
              <a:off x="155575" y="-136525"/>
              <a:ext cx="298450" cy="29845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pic>
          <p:nvPicPr>
            <p:cNvPr id="33808" name="Picture 16" descr="https://encrypted-tbn0.gstatic.com/images?q=tbn:ANd9GcTJNPurAOutp_tivf0z2V-KQejDpLktxqvQS_1K1WVdT8TmLsruDQ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4773707" flipH="1" flipV="1">
              <a:off x="2072883" y="955087"/>
              <a:ext cx="576130" cy="627419"/>
            </a:xfrm>
            <a:prstGeom prst="rect">
              <a:avLst/>
            </a:prstGeom>
            <a:noFill/>
          </p:spPr>
        </p:pic>
        <p:pic>
          <p:nvPicPr>
            <p:cNvPr id="22" name="Picture 16" descr="https://encrypted-tbn0.gstatic.com/images?q=tbn:ANd9GcTJNPurAOutp_tivf0z2V-KQejDpLktxqvQS_1K1WVdT8TmLsruDQ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499956" flipH="1" flipV="1">
              <a:off x="3988082" y="943024"/>
              <a:ext cx="543879" cy="592297"/>
            </a:xfrm>
            <a:prstGeom prst="rect">
              <a:avLst/>
            </a:prstGeom>
            <a:noFill/>
          </p:spPr>
        </p:pic>
        <p:pic>
          <p:nvPicPr>
            <p:cNvPr id="23" name="Picture 16" descr="https://encrypted-tbn0.gstatic.com/images?q=tbn:ANd9GcTJNPurAOutp_tivf0z2V-KQejDpLktxqvQS_1K1WVdT8TmLsruDQ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4773707" flipH="1" flipV="1">
              <a:off x="1358503" y="2026656"/>
              <a:ext cx="576130" cy="627419"/>
            </a:xfrm>
            <a:prstGeom prst="rect">
              <a:avLst/>
            </a:prstGeom>
            <a:noFill/>
          </p:spPr>
        </p:pic>
        <p:pic>
          <p:nvPicPr>
            <p:cNvPr id="24" name="Picture 16" descr="https://encrypted-tbn0.gstatic.com/images?q=tbn:ANd9GcTJNPurAOutp_tivf0z2V-KQejDpLktxqvQS_1K1WVdT8TmLsruDQ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5400000" flipH="1" flipV="1">
              <a:off x="4309615" y="2191187"/>
              <a:ext cx="524788" cy="571506"/>
            </a:xfrm>
            <a:prstGeom prst="rect">
              <a:avLst/>
            </a:prstGeom>
            <a:noFill/>
          </p:spPr>
        </p:pic>
        <p:pic>
          <p:nvPicPr>
            <p:cNvPr id="25" name="Picture 16" descr="https://encrypted-tbn0.gstatic.com/images?q=tbn:ANd9GcTJNPurAOutp_tivf0z2V-KQejDpLktxqvQS_1K1WVdT8TmLsruDQ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4773707" flipH="1" flipV="1">
              <a:off x="1130155" y="3200884"/>
              <a:ext cx="784900" cy="627419"/>
            </a:xfrm>
            <a:prstGeom prst="rect">
              <a:avLst/>
            </a:prstGeom>
            <a:noFill/>
          </p:spPr>
        </p:pic>
        <p:pic>
          <p:nvPicPr>
            <p:cNvPr id="26" name="Picture 16" descr="https://encrypted-tbn0.gstatic.com/images?q=tbn:ANd9GcTJNPurAOutp_tivf0z2V-KQejDpLktxqvQS_1K1WVdT8TmLsruDQ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3506112" flipH="1" flipV="1">
              <a:off x="3662519" y="3119973"/>
              <a:ext cx="718185" cy="782120"/>
            </a:xfrm>
            <a:prstGeom prst="rect">
              <a:avLst/>
            </a:prstGeom>
            <a:noFill/>
          </p:spPr>
        </p:pic>
        <p:pic>
          <p:nvPicPr>
            <p:cNvPr id="27" name="Picture 16" descr="https://encrypted-tbn0.gstatic.com/images?q=tbn:ANd9GcTJNPurAOutp_tivf0z2V-KQejDpLktxqvQS_1K1WVdT8TmLsruDQ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flipH="1" flipV="1">
              <a:off x="4500570" y="3071801"/>
              <a:ext cx="1071570" cy="1166963"/>
            </a:xfrm>
            <a:prstGeom prst="rect">
              <a:avLst/>
            </a:prstGeom>
            <a:noFill/>
          </p:spPr>
        </p:pic>
        <p:pic>
          <p:nvPicPr>
            <p:cNvPr id="28" name="Picture 16" descr="https://encrypted-tbn0.gstatic.com/images?q=tbn:ANd9GcTJNPurAOutp_tivf0z2V-KQejDpLktxqvQS_1K1WVdT8TmLsruDQ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3506112" flipH="1" flipV="1">
              <a:off x="3739041" y="4499767"/>
              <a:ext cx="424173" cy="461934"/>
            </a:xfrm>
            <a:prstGeom prst="rect">
              <a:avLst/>
            </a:prstGeom>
            <a:noFill/>
          </p:spPr>
        </p:pic>
        <p:pic>
          <p:nvPicPr>
            <p:cNvPr id="29" name="Picture 16" descr="https://encrypted-tbn0.gstatic.com/images?q=tbn:ANd9GcTJNPurAOutp_tivf0z2V-KQejDpLktxqvQS_1K1WVdT8TmLsruDQ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3506112" flipH="1" flipV="1">
              <a:off x="5953620" y="4499769"/>
              <a:ext cx="424173" cy="46193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Rectángulo"/>
          <p:cNvSpPr/>
          <p:nvPr/>
        </p:nvSpPr>
        <p:spPr>
          <a:xfrm>
            <a:off x="0" y="90037"/>
            <a:ext cx="685800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B050"/>
                </a:solidFill>
                <a:latin typeface="Forte" pitchFamily="66" charset="0"/>
                <a:cs typeface="Arial" pitchFamily="34" charset="0"/>
              </a:rPr>
              <a:t>Indefinite articles -</a:t>
            </a:r>
            <a:r>
              <a:rPr lang="en-US" sz="3200" b="1" u="sng" dirty="0" smtClean="0">
                <a:solidFill>
                  <a:srgbClr val="00B050"/>
                </a:solidFill>
                <a:latin typeface="Forte" pitchFamily="66" charset="0"/>
                <a:cs typeface="Arial" pitchFamily="34" charset="0"/>
              </a:rPr>
              <a:t> a </a:t>
            </a:r>
            <a:r>
              <a:rPr lang="en-US" sz="3200" dirty="0" smtClean="0">
                <a:solidFill>
                  <a:srgbClr val="00B050"/>
                </a:solidFill>
                <a:latin typeface="Forte" pitchFamily="66" charset="0"/>
                <a:cs typeface="Arial" pitchFamily="34" charset="0"/>
              </a:rPr>
              <a:t>and</a:t>
            </a:r>
            <a:r>
              <a:rPr lang="en-US" sz="3200" b="1" u="sng" dirty="0" smtClean="0">
                <a:solidFill>
                  <a:srgbClr val="00B050"/>
                </a:solidFill>
                <a:latin typeface="Forte" pitchFamily="66" charset="0"/>
                <a:cs typeface="Arial" pitchFamily="34" charset="0"/>
              </a:rPr>
              <a:t> an </a:t>
            </a:r>
            <a:endParaRPr lang="en-US" sz="3200" b="1" u="sng" dirty="0">
              <a:solidFill>
                <a:srgbClr val="00B050"/>
              </a:solidFill>
              <a:latin typeface="Forte" pitchFamily="66" charset="0"/>
              <a:cs typeface="Arial" pitchFamily="34" charset="0"/>
            </a:endParaRPr>
          </a:p>
          <a:p>
            <a:endParaRPr lang="en-US" sz="24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 and an are the indefinite articles. They refer to something not specifically known to the person you are communicating with.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 and an are used before nouns that introduce something or someone you have not mentioned before:-</a:t>
            </a:r>
          </a:p>
          <a:p>
            <a:pPr algn="ctr"/>
            <a:endParaRPr lang="en-US" sz="2000" b="1" dirty="0">
              <a:latin typeface="Arial" pitchFamily="34" charset="0"/>
              <a:cs typeface="Arial" pitchFamily="34" charset="0"/>
            </a:endParaRPr>
          </a:p>
          <a:p>
            <a:r>
              <a:rPr lang="en-US" sz="2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</a:t>
            </a:r>
            <a:r>
              <a:rPr lang="en-US" sz="2400" b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an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when the noun you are referring to begins with a vowel SOUND</a:t>
            </a:r>
          </a:p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Example: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"I saw 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elephant this morning." 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</a:t>
            </a:r>
            <a:r>
              <a:rPr lang="en-US" sz="2400" b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when the noun you are referring to begins with a consonant  SOUND</a:t>
            </a: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Example : "I ate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banana for lunch.“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Picture 8" descr="http://3.bp.blogspot.com/-cCV4OESyQEo/Txf6WJmwocI/AAAAAAAAAdc/lWc1ittV28g/s1600/the+articles+a+an.jpg"/>
          <p:cNvPicPr>
            <a:picLocks noChangeAspect="1" noChangeArrowheads="1"/>
          </p:cNvPicPr>
          <p:nvPr/>
        </p:nvPicPr>
        <p:blipFill>
          <a:blip r:embed="rId2"/>
          <a:srcRect l="7260" t="13502" r="7736" b="46267"/>
          <a:stretch>
            <a:fillRect/>
          </a:stretch>
        </p:blipFill>
        <p:spPr bwMode="auto">
          <a:xfrm>
            <a:off x="-24" y="4643439"/>
            <a:ext cx="6786586" cy="45005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14314" y="4707815"/>
            <a:ext cx="6429396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rgbClr val="00B050"/>
                </a:solidFill>
                <a:latin typeface="Forte" pitchFamily="66" charset="0"/>
                <a:cs typeface="Arial" pitchFamily="34" charset="0"/>
              </a:rPr>
              <a:t>Definite Article –</a:t>
            </a:r>
            <a:r>
              <a:rPr lang="en-US" sz="4000" b="1" u="sng" dirty="0" smtClean="0">
                <a:solidFill>
                  <a:srgbClr val="00B050"/>
                </a:solidFill>
                <a:latin typeface="Forte" pitchFamily="66" charset="0"/>
                <a:cs typeface="Arial" pitchFamily="34" charset="0"/>
              </a:rPr>
              <a:t> </a:t>
            </a:r>
            <a:r>
              <a:rPr lang="en-US" sz="4000" u="sng" dirty="0" smtClean="0">
                <a:solidFill>
                  <a:srgbClr val="00B050"/>
                </a:solidFill>
                <a:latin typeface="Forte" pitchFamily="66" charset="0"/>
                <a:cs typeface="Arial" pitchFamily="34" charset="0"/>
              </a:rPr>
              <a:t>the</a:t>
            </a:r>
          </a:p>
          <a:p>
            <a:pPr algn="ctr"/>
            <a:r>
              <a:rPr lang="en-US" sz="3600" b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800" b="1" u="sng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when you know that the listener knows or can work out what particular person/thing you are talking about.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For example:	</a:t>
            </a:r>
          </a:p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"</a:t>
            </a:r>
            <a:r>
              <a:rPr lang="en-US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apple you ate was rotten."</a:t>
            </a:r>
          </a:p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"Did you lock </a:t>
            </a:r>
            <a:r>
              <a:rPr lang="en-US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car?" 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2770" name="Picture 2" descr="http://3.bp.blogspot.com/-dvMWas-Fmbk/UIMZDaw2S9I/AAAAAAAAAeI/YFhKUa7zoko/s1600/the+article.jpg"/>
          <p:cNvPicPr>
            <a:picLocks noChangeAspect="1" noChangeArrowheads="1"/>
          </p:cNvPicPr>
          <p:nvPr/>
        </p:nvPicPr>
        <p:blipFill>
          <a:blip r:embed="rId2"/>
          <a:srcRect l="23492" t="13292" r="25007" b="52160"/>
          <a:stretch>
            <a:fillRect/>
          </a:stretch>
        </p:blipFill>
        <p:spPr bwMode="auto">
          <a:xfrm>
            <a:off x="2928934" y="642942"/>
            <a:ext cx="3691350" cy="3428992"/>
          </a:xfrm>
          <a:prstGeom prst="rect">
            <a:avLst/>
          </a:prstGeom>
          <a:noFill/>
        </p:spPr>
      </p:pic>
      <p:pic>
        <p:nvPicPr>
          <p:cNvPr id="32772" name="Picture 4" descr="https://encrypted-tbn0.gstatic.com/images?q=tbn:ANd9GcSTiXKZvslXZX59nJw54vdDHpeAWpo-b_xkw4JfqxpAjMbMB5TyqQ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0338855">
            <a:off x="400700" y="1150351"/>
            <a:ext cx="2567271" cy="22502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90037"/>
            <a:ext cx="6858000" cy="91409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EXERCISES WITH A/AN/THE</a:t>
            </a:r>
          </a:p>
          <a:p>
            <a:r>
              <a:rPr lang="en-US" sz="2200" b="1" dirty="0" smtClean="0">
                <a:latin typeface="Arial" pitchFamily="34" charset="0"/>
                <a:cs typeface="Arial" pitchFamily="34" charset="0"/>
              </a:rPr>
              <a:t>Write the correct forms of the DEFINITE OR INDEFINITE articles into the gaps.</a:t>
            </a:r>
          </a:p>
          <a:p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rabicParenR"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There is____  new English book on the desk.</a:t>
            </a:r>
          </a:p>
          <a:p>
            <a:pPr marL="457200" indent="-457200"/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200" dirty="0" smtClean="0">
                <a:latin typeface="Arial" pitchFamily="34" charset="0"/>
                <a:cs typeface="Arial" pitchFamily="34" charset="0"/>
              </a:rPr>
              <a:t>2) She's reading ____ old comic.</a:t>
            </a:r>
          </a:p>
          <a:p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200" dirty="0" smtClean="0">
                <a:latin typeface="Arial" pitchFamily="34" charset="0"/>
                <a:cs typeface="Arial" pitchFamily="34" charset="0"/>
              </a:rPr>
              <a:t>3) They've got ____ idea.</a:t>
            </a:r>
          </a:p>
          <a:p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200" dirty="0" smtClean="0">
                <a:latin typeface="Arial" pitchFamily="34" charset="0"/>
                <a:cs typeface="Arial" pitchFamily="34" charset="0"/>
              </a:rPr>
              <a:t>4) He is drinking ____ cup of coffee.</a:t>
            </a:r>
          </a:p>
          <a:p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200" dirty="0" smtClean="0">
                <a:latin typeface="Arial" pitchFamily="34" charset="0"/>
                <a:cs typeface="Arial" pitchFamily="34" charset="0"/>
              </a:rPr>
              <a:t>5) The girl is ____ pilot.</a:t>
            </a:r>
          </a:p>
          <a:p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200" dirty="0" smtClean="0">
                <a:latin typeface="Arial" pitchFamily="34" charset="0"/>
                <a:cs typeface="Arial" pitchFamily="34" charset="0"/>
              </a:rPr>
              <a:t>6) Leipzig has ____ airport.</a:t>
            </a:r>
          </a:p>
          <a:p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200" dirty="0" smtClean="0">
                <a:latin typeface="Arial" pitchFamily="34" charset="0"/>
                <a:cs typeface="Arial" pitchFamily="34" charset="0"/>
              </a:rPr>
              <a:t>7) This is _____ expensive bike.</a:t>
            </a:r>
          </a:p>
          <a:p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200" dirty="0" smtClean="0">
                <a:latin typeface="Arial" pitchFamily="34" charset="0"/>
                <a:cs typeface="Arial" pitchFamily="34" charset="0"/>
              </a:rPr>
              <a:t>8) Look! There's _____ bird flying.</a:t>
            </a:r>
          </a:p>
          <a:p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200" dirty="0" smtClean="0">
                <a:latin typeface="Arial" pitchFamily="34" charset="0"/>
                <a:cs typeface="Arial" pitchFamily="34" charset="0"/>
              </a:rPr>
              <a:t>9) My father is _____ honest person.</a:t>
            </a:r>
          </a:p>
          <a:p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200" dirty="0" smtClean="0">
                <a:latin typeface="Arial" pitchFamily="34" charset="0"/>
                <a:cs typeface="Arial" pitchFamily="34" charset="0"/>
              </a:rPr>
              <a:t>10) My friend likes to be _____ astronaut.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73944"/>
            <a:ext cx="6858000" cy="8586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Choose the right answer to complete the statements.</a:t>
            </a:r>
          </a:p>
          <a:p>
            <a:endParaRPr lang="en-US" sz="24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1.	I want ______ new printer for Christmas.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A.	  ?    an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B.	  ?    a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C.	  ?    the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2.	I was four the first time I saw ______ elephant.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A.	  ?    a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B.	  ?    the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C.	  ?    an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3.	I spoke to ______ boss this morning about having next Friday off.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A.	  ?    an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B.	  ?    the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C.	  ?    a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42852" y="357158"/>
            <a:ext cx="6286544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4.	It was ______ exciting movie.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A.	  ?    an 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B.	  ?    the 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C.	  ?    a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5.	She had ______ boiled egg for breakfast.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A.	  ?    a 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B.	  ?    the 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C.	  ?    an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6.	Have ______ nice day.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A.	  ?    an 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B.	  ?    a 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C.	  ?    the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7.	Where did you buy ______ oranges?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A.	  ?    the 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B.	  ?    an 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C.	  ?    a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8.	______ apple a day keeps the doctor away.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A.	  ?    An 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B.	  ?    A 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C.	  ?    The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3692436"/>
            <a:ext cx="65722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hlinkClick r:id="rId2"/>
              </a:rPr>
              <a:t>http://www.eslgamesworld.com/members/games/grammar/New_Snakes_%20Ladders/Articles.html</a:t>
            </a:r>
            <a:endParaRPr lang="es-ES" sz="3600" dirty="0" smtClean="0"/>
          </a:p>
          <a:p>
            <a:pPr algn="ctr"/>
            <a:endParaRPr lang="es-ES" sz="3600" dirty="0"/>
          </a:p>
        </p:txBody>
      </p:sp>
      <p:sp>
        <p:nvSpPr>
          <p:cNvPr id="3" name="2 CuadroTexto"/>
          <p:cNvSpPr txBox="1"/>
          <p:nvPr/>
        </p:nvSpPr>
        <p:spPr>
          <a:xfrm>
            <a:off x="1785926" y="714348"/>
            <a:ext cx="47149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 err="1" smtClean="0">
                <a:latin typeface="Arial" pitchFamily="34" charset="0"/>
                <a:cs typeface="Arial" pitchFamily="34" charset="0"/>
              </a:rPr>
              <a:t>Visit</a:t>
            </a:r>
            <a:r>
              <a:rPr lang="es-ES_tradnl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b="1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_tradnl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b="1" dirty="0" err="1" smtClean="0">
                <a:latin typeface="Arial" pitchFamily="34" charset="0"/>
                <a:cs typeface="Arial" pitchFamily="34" charset="0"/>
              </a:rPr>
              <a:t>following</a:t>
            </a:r>
            <a:r>
              <a:rPr lang="es-ES_tradnl" sz="24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s-ES_tradnl" sz="2400" b="1" dirty="0" err="1" smtClean="0">
                <a:latin typeface="Arial" pitchFamily="34" charset="0"/>
                <a:cs typeface="Arial" pitchFamily="34" charset="0"/>
              </a:rPr>
              <a:t>website</a:t>
            </a:r>
            <a:r>
              <a:rPr lang="es-ES_tradnl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b="1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ES_tradnl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b="1" dirty="0" err="1" smtClean="0">
                <a:latin typeface="Arial" pitchFamily="34" charset="0"/>
                <a:cs typeface="Arial" pitchFamily="34" charset="0"/>
              </a:rPr>
              <a:t>play</a:t>
            </a:r>
            <a:r>
              <a:rPr lang="es-ES_tradnl" sz="2400" b="1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s-ES_tradnl" sz="2400" b="1" dirty="0" err="1" smtClean="0">
                <a:latin typeface="Arial" pitchFamily="34" charset="0"/>
                <a:cs typeface="Arial" pitchFamily="34" charset="0"/>
              </a:rPr>
              <a:t>practice</a:t>
            </a:r>
            <a:r>
              <a:rPr lang="es-ES_tradnl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b="1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es-ES_tradnl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b="1" dirty="0" err="1" smtClean="0">
                <a:latin typeface="Arial" pitchFamily="34" charset="0"/>
                <a:cs typeface="Arial" pitchFamily="34" charset="0"/>
              </a:rPr>
              <a:t>definite</a:t>
            </a:r>
            <a:r>
              <a:rPr lang="es-ES_tradnl" sz="2400" b="1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s-ES_tradnl" sz="2400" b="1" dirty="0" err="1" smtClean="0">
                <a:latin typeface="Arial" pitchFamily="34" charset="0"/>
                <a:cs typeface="Arial" pitchFamily="34" charset="0"/>
              </a:rPr>
              <a:t>indefinite</a:t>
            </a:r>
            <a:r>
              <a:rPr lang="es-ES_tradnl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b="1" dirty="0" err="1" smtClean="0">
                <a:latin typeface="Arial" pitchFamily="34" charset="0"/>
                <a:cs typeface="Arial" pitchFamily="34" charset="0"/>
              </a:rPr>
              <a:t>articles</a:t>
            </a:r>
            <a:endParaRPr lang="es-ES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2" name="Picture 2" descr="http://www.myenglishpages.com/images/grammar/article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5236" y="500034"/>
            <a:ext cx="1697640" cy="16430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274</Words>
  <Application>Microsoft Office PowerPoint</Application>
  <PresentationFormat>Presentación en pantalla (4:3)</PresentationFormat>
  <Paragraphs>94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alejandra</cp:lastModifiedBy>
  <cp:revision>2</cp:revision>
  <dcterms:created xsi:type="dcterms:W3CDTF">2014-05-12T01:55:27Z</dcterms:created>
  <dcterms:modified xsi:type="dcterms:W3CDTF">2014-05-12T03:31:02Z</dcterms:modified>
</cp:coreProperties>
</file>