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022A-0145-44B0-8F09-D80B7B954A09}" type="datetimeFigureOut">
              <a:rPr lang="es-ES" smtClean="0"/>
              <a:t>14/01/2015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74E6-1D8B-437F-8020-6BD16DE98CA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022A-0145-44B0-8F09-D80B7B954A09}" type="datetimeFigureOut">
              <a:rPr lang="es-ES" smtClean="0"/>
              <a:t>14/01/2015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74E6-1D8B-437F-8020-6BD16DE98CA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022A-0145-44B0-8F09-D80B7B954A09}" type="datetimeFigureOut">
              <a:rPr lang="es-ES" smtClean="0"/>
              <a:t>14/01/2015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74E6-1D8B-437F-8020-6BD16DE98CA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022A-0145-44B0-8F09-D80B7B954A09}" type="datetimeFigureOut">
              <a:rPr lang="es-ES" smtClean="0"/>
              <a:t>14/01/2015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74E6-1D8B-437F-8020-6BD16DE98CA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022A-0145-44B0-8F09-D80B7B954A09}" type="datetimeFigureOut">
              <a:rPr lang="es-ES" smtClean="0"/>
              <a:t>14/01/2015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74E6-1D8B-437F-8020-6BD16DE98CA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022A-0145-44B0-8F09-D80B7B954A09}" type="datetimeFigureOut">
              <a:rPr lang="es-ES" smtClean="0"/>
              <a:t>14/01/2015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74E6-1D8B-437F-8020-6BD16DE98CA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022A-0145-44B0-8F09-D80B7B954A09}" type="datetimeFigureOut">
              <a:rPr lang="es-ES" smtClean="0"/>
              <a:t>14/01/2015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74E6-1D8B-437F-8020-6BD16DE98CA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022A-0145-44B0-8F09-D80B7B954A09}" type="datetimeFigureOut">
              <a:rPr lang="es-ES" smtClean="0"/>
              <a:t>14/01/2015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74E6-1D8B-437F-8020-6BD16DE98CA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022A-0145-44B0-8F09-D80B7B954A09}" type="datetimeFigureOut">
              <a:rPr lang="es-ES" smtClean="0"/>
              <a:t>14/01/2015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74E6-1D8B-437F-8020-6BD16DE98CA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022A-0145-44B0-8F09-D80B7B954A09}" type="datetimeFigureOut">
              <a:rPr lang="es-ES" smtClean="0"/>
              <a:t>14/01/2015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74E6-1D8B-437F-8020-6BD16DE98CA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022A-0145-44B0-8F09-D80B7B954A09}" type="datetimeFigureOut">
              <a:rPr lang="es-ES" smtClean="0"/>
              <a:t>14/01/2015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874E6-1D8B-437F-8020-6BD16DE98CA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C022A-0145-44B0-8F09-D80B7B954A09}" type="datetimeFigureOut">
              <a:rPr lang="es-ES" smtClean="0"/>
              <a:t>14/01/2015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874E6-1D8B-437F-8020-6BD16DE98CA9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4824" t="13672" r="31369" b="12109"/>
          <a:stretch>
            <a:fillRect/>
          </a:stretch>
        </p:blipFill>
        <p:spPr bwMode="auto">
          <a:xfrm>
            <a:off x="571472" y="500042"/>
            <a:ext cx="7645746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l="14824" t="12695" r="15995" b="26758"/>
          <a:stretch>
            <a:fillRect/>
          </a:stretch>
        </p:blipFill>
        <p:spPr bwMode="auto">
          <a:xfrm>
            <a:off x="71406" y="357166"/>
            <a:ext cx="9001188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14275" t="12695" r="15446" b="14062"/>
          <a:stretch>
            <a:fillRect/>
          </a:stretch>
        </p:blipFill>
        <p:spPr bwMode="auto">
          <a:xfrm>
            <a:off x="214282" y="214290"/>
            <a:ext cx="8715436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 l="15373" t="12695" r="16544" b="12109"/>
          <a:stretch>
            <a:fillRect/>
          </a:stretch>
        </p:blipFill>
        <p:spPr bwMode="auto">
          <a:xfrm>
            <a:off x="428564" y="285728"/>
            <a:ext cx="8429716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2</cp:revision>
  <dcterms:created xsi:type="dcterms:W3CDTF">2015-01-14T16:02:31Z</dcterms:created>
  <dcterms:modified xsi:type="dcterms:W3CDTF">2015-01-14T16:13:07Z</dcterms:modified>
</cp:coreProperties>
</file>