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  <p:sldId id="264" r:id="rId6"/>
    <p:sldId id="265" r:id="rId7"/>
    <p:sldId id="263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0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63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2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71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16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7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1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11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2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47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67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76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38BD9-0215-468F-A8DE-860430044F0D}" type="datetimeFigureOut">
              <a:rPr lang="es-MX" smtClean="0"/>
              <a:t>01/05/2015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AD184-732B-4F77-86D8-FF40827A1A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69269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We use one/ones instead of repeating a noun. ** (one/ones: no </a:t>
            </a:r>
            <a:r>
              <a:rPr lang="en-US" dirty="0" err="1" smtClean="0">
                <a:effectLst/>
              </a:rPr>
              <a:t>tiene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significado</a:t>
            </a:r>
            <a:r>
              <a:rPr lang="en-US" dirty="0" smtClean="0"/>
              <a:t> en </a:t>
            </a:r>
            <a:r>
              <a:rPr lang="en-US" dirty="0" err="1" smtClean="0"/>
              <a:t>español</a:t>
            </a:r>
            <a:r>
              <a:rPr lang="en-US" dirty="0" smtClean="0"/>
              <a:t>, solo se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no </a:t>
            </a:r>
            <a:r>
              <a:rPr lang="en-US" dirty="0" err="1" smtClean="0"/>
              <a:t>repetir</a:t>
            </a:r>
            <a:r>
              <a:rPr lang="en-US" dirty="0" smtClean="0"/>
              <a:t> el </a:t>
            </a:r>
            <a:r>
              <a:rPr lang="en-US" dirty="0" err="1" smtClean="0"/>
              <a:t>sustantivo</a:t>
            </a:r>
            <a:r>
              <a:rPr lang="en-US" dirty="0" smtClean="0"/>
              <a:t> al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referencia</a:t>
            </a:r>
            <a:r>
              <a:rPr lang="en-US" dirty="0" smtClean="0"/>
              <a:t> con </a:t>
            </a:r>
            <a:r>
              <a:rPr lang="en-US" dirty="0" err="1" smtClean="0"/>
              <a:t>anterioridad</a:t>
            </a:r>
            <a:r>
              <a:rPr lang="en-US" dirty="0" smtClean="0"/>
              <a:t>)</a:t>
            </a:r>
          </a:p>
          <a:p>
            <a:endParaRPr lang="en-US" dirty="0" smtClean="0">
              <a:effectLst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Singular: one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/>
              </a:rPr>
              <a:t>Plural: ones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Example:</a:t>
            </a:r>
          </a:p>
          <a:p>
            <a:r>
              <a:rPr lang="en-US" dirty="0" smtClean="0">
                <a:effectLst/>
              </a:rPr>
              <a:t>John has </a:t>
            </a:r>
            <a:r>
              <a:rPr lang="en-US" b="1" dirty="0" smtClean="0">
                <a:effectLst/>
              </a:rPr>
              <a:t>three cars</a:t>
            </a:r>
            <a:r>
              <a:rPr lang="en-US" dirty="0" smtClean="0">
                <a:effectLst/>
              </a:rPr>
              <a:t>: a red </a:t>
            </a:r>
            <a:r>
              <a:rPr lang="en-US" b="1" dirty="0" smtClean="0">
                <a:effectLst/>
              </a:rPr>
              <a:t>one</a:t>
            </a:r>
            <a:r>
              <a:rPr lang="en-US" dirty="0" smtClean="0">
                <a:effectLst/>
              </a:rPr>
              <a:t> and two blue </a:t>
            </a:r>
            <a:r>
              <a:rPr lang="en-US" b="1" dirty="0" smtClean="0">
                <a:effectLst/>
              </a:rPr>
              <a:t>ones.</a:t>
            </a:r>
            <a:endParaRPr lang="en-US" b="1" dirty="0"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260648"/>
            <a:ext cx="13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ONE / ONES 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179512" y="321297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</a:rPr>
              <a:t>Which is your </a:t>
            </a:r>
            <a:r>
              <a:rPr lang="en-US" b="1" dirty="0" smtClean="0">
                <a:effectLst/>
              </a:rPr>
              <a:t>car, </a:t>
            </a:r>
            <a:r>
              <a:rPr lang="en-US" dirty="0" smtClean="0">
                <a:effectLst/>
              </a:rPr>
              <a:t>the red </a:t>
            </a:r>
            <a:r>
              <a:rPr lang="en-US" b="1" dirty="0" smtClean="0">
                <a:effectLst/>
              </a:rPr>
              <a:t>one</a:t>
            </a:r>
            <a:r>
              <a:rPr lang="en-US" dirty="0" smtClean="0">
                <a:effectLst/>
              </a:rPr>
              <a:t> or the blue </a:t>
            </a:r>
            <a:r>
              <a:rPr lang="en-US" b="1" dirty="0" smtClean="0">
                <a:effectLst/>
              </a:rPr>
              <a:t>one</a:t>
            </a:r>
            <a:r>
              <a:rPr lang="en-US" dirty="0" smtClean="0">
                <a:effectLst/>
              </a:rPr>
              <a:t>? </a:t>
            </a:r>
          </a:p>
          <a:p>
            <a:r>
              <a:rPr lang="en-US" dirty="0" smtClean="0">
                <a:effectLst/>
              </a:rPr>
              <a:t>My </a:t>
            </a:r>
            <a:r>
              <a:rPr lang="en-US" b="1" dirty="0" smtClean="0">
                <a:effectLst/>
              </a:rPr>
              <a:t>trousers </a:t>
            </a:r>
            <a:r>
              <a:rPr lang="en-US" dirty="0" smtClean="0">
                <a:effectLst/>
              </a:rPr>
              <a:t>are torn. I need some new </a:t>
            </a:r>
            <a:r>
              <a:rPr lang="en-US" b="1" dirty="0" smtClean="0">
                <a:effectLst/>
              </a:rPr>
              <a:t>ones. </a:t>
            </a:r>
          </a:p>
          <a:p>
            <a:r>
              <a:rPr lang="en-US" dirty="0" smtClean="0">
                <a:effectLst/>
              </a:rPr>
              <a:t>See those two </a:t>
            </a:r>
            <a:r>
              <a:rPr lang="en-US" b="1" dirty="0" smtClean="0">
                <a:effectLst/>
              </a:rPr>
              <a:t>girls</a:t>
            </a:r>
            <a:r>
              <a:rPr lang="en-US" dirty="0" smtClean="0">
                <a:effectLst/>
              </a:rPr>
              <a:t>. Helen is the </a:t>
            </a:r>
            <a:r>
              <a:rPr lang="en-US" b="1" dirty="0" smtClean="0">
                <a:effectLst/>
              </a:rPr>
              <a:t>one</a:t>
            </a:r>
            <a:r>
              <a:rPr lang="en-US" dirty="0" smtClean="0">
                <a:effectLst/>
              </a:rPr>
              <a:t> on the left.</a:t>
            </a:r>
          </a:p>
          <a:p>
            <a:r>
              <a:rPr lang="en-US" dirty="0" smtClean="0">
                <a:effectLst/>
              </a:rPr>
              <a:t> Let’s look at the </a:t>
            </a:r>
            <a:r>
              <a:rPr lang="en-US" b="1" dirty="0" smtClean="0">
                <a:effectLst/>
              </a:rPr>
              <a:t>photographs. </a:t>
            </a:r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ones</a:t>
            </a:r>
            <a:r>
              <a:rPr lang="en-US" dirty="0" smtClean="0">
                <a:effectLst/>
              </a:rPr>
              <a:t> you took in Paris.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618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512" y="3284984"/>
            <a:ext cx="8424936" cy="2801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107504" y="472018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"</a:t>
            </a:r>
            <a:r>
              <a:rPr lang="es-MX" b="1" dirty="0" err="1" smtClean="0"/>
              <a:t>Enough</a:t>
            </a:r>
            <a:r>
              <a:rPr lang="es-MX" b="1" dirty="0" smtClean="0"/>
              <a:t>" y "</a:t>
            </a:r>
            <a:r>
              <a:rPr lang="es-MX" b="1" dirty="0" err="1" smtClean="0"/>
              <a:t>too"</a:t>
            </a:r>
            <a:r>
              <a:rPr lang="es-MX" dirty="0" err="1" smtClean="0"/>
              <a:t>se</a:t>
            </a:r>
            <a:r>
              <a:rPr lang="es-MX" dirty="0" smtClean="0"/>
              <a:t> utilizan como calificadores con adjetivos, adverbios y nombres para indicar un grado de cantidad.</a:t>
            </a:r>
          </a:p>
          <a:p>
            <a:endParaRPr lang="es-MX" dirty="0" smtClean="0"/>
          </a:p>
          <a:p>
            <a:r>
              <a:rPr lang="es-MX" b="1" dirty="0" err="1" smtClean="0"/>
              <a:t>Enough</a:t>
            </a:r>
            <a:r>
              <a:rPr lang="es-MX" dirty="0" smtClean="0"/>
              <a:t> (Suficiente)</a:t>
            </a:r>
          </a:p>
          <a:p>
            <a:endParaRPr lang="es-MX" dirty="0" smtClean="0"/>
          </a:p>
          <a:p>
            <a:r>
              <a:rPr lang="es-MX" dirty="0" smtClean="0"/>
              <a:t>"</a:t>
            </a:r>
            <a:r>
              <a:rPr lang="es-MX" dirty="0" err="1" smtClean="0"/>
              <a:t>Enough</a:t>
            </a:r>
            <a:r>
              <a:rPr lang="es-MX" dirty="0" smtClean="0"/>
              <a:t>" es un adjetivo que se usa para indicar que es suficiente o igual que lo necesario. Se puede utilizar con otros adjetivos, adverbios o nombres.</a:t>
            </a:r>
          </a:p>
          <a:p>
            <a:endParaRPr lang="es-MX" dirty="0" smtClean="0"/>
          </a:p>
          <a:p>
            <a:r>
              <a:rPr lang="es-MX" dirty="0" smtClean="0"/>
              <a:t>1. Con adjetivos and adverbios:</a:t>
            </a:r>
          </a:p>
          <a:p>
            <a:endParaRPr lang="es-MX" dirty="0" smtClean="0"/>
          </a:p>
          <a:p>
            <a:r>
              <a:rPr lang="es-MX" b="1" u="sng" dirty="0" smtClean="0"/>
              <a:t>adjetivo/adverbio</a:t>
            </a:r>
            <a:r>
              <a:rPr lang="es-MX" b="1" dirty="0" smtClean="0"/>
              <a:t> + "</a:t>
            </a:r>
            <a:r>
              <a:rPr lang="es-MX" b="1" dirty="0" err="1" smtClean="0"/>
              <a:t>enough</a:t>
            </a:r>
            <a:r>
              <a:rPr lang="es-MX" b="1" dirty="0" smtClean="0"/>
              <a:t>"</a:t>
            </a:r>
          </a:p>
          <a:p>
            <a:endParaRPr lang="es-MX" dirty="0" smtClean="0"/>
          </a:p>
          <a:p>
            <a:r>
              <a:rPr lang="es-MX" dirty="0" smtClean="0"/>
              <a:t>Ejemplos:</a:t>
            </a:r>
          </a:p>
          <a:p>
            <a:endParaRPr lang="es-MX" dirty="0" smtClean="0"/>
          </a:p>
          <a:p>
            <a:r>
              <a:rPr lang="es-MX" dirty="0" err="1" smtClean="0"/>
              <a:t>Heather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u="sng" dirty="0" err="1" smtClean="0"/>
              <a:t>old</a:t>
            </a:r>
            <a:r>
              <a:rPr lang="es-MX" dirty="0" smtClean="0"/>
              <a:t> </a:t>
            </a:r>
            <a:r>
              <a:rPr lang="es-MX" b="1" dirty="0" err="1" smtClean="0"/>
              <a:t>enough</a:t>
            </a:r>
            <a:r>
              <a:rPr lang="es-MX" dirty="0" smtClean="0"/>
              <a:t> </a:t>
            </a:r>
            <a:r>
              <a:rPr lang="es-MX" dirty="0" err="1" smtClean="0"/>
              <a:t>now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make</a:t>
            </a:r>
            <a:r>
              <a:rPr lang="es-MX" dirty="0" smtClean="0"/>
              <a:t> </a:t>
            </a:r>
            <a:r>
              <a:rPr lang="es-MX" dirty="0" err="1" smtClean="0"/>
              <a:t>her</a:t>
            </a:r>
            <a:r>
              <a:rPr lang="es-MX" dirty="0" smtClean="0"/>
              <a:t> </a:t>
            </a:r>
            <a:r>
              <a:rPr lang="es-MX" dirty="0" err="1" smtClean="0"/>
              <a:t>own</a:t>
            </a:r>
            <a:r>
              <a:rPr lang="es-MX" dirty="0" smtClean="0"/>
              <a:t> </a:t>
            </a:r>
            <a:r>
              <a:rPr lang="es-MX" dirty="0" err="1" smtClean="0"/>
              <a:t>decisions</a:t>
            </a:r>
            <a:r>
              <a:rPr lang="es-MX" dirty="0" smtClean="0"/>
              <a:t>. (</a:t>
            </a:r>
            <a:r>
              <a:rPr lang="es-MX" dirty="0" err="1" smtClean="0"/>
              <a:t>Heather</a:t>
            </a:r>
            <a:r>
              <a:rPr lang="es-MX" dirty="0" smtClean="0"/>
              <a:t> es lo suficientemente mayor ahora para tomar sus propias decisiones.)</a:t>
            </a:r>
          </a:p>
          <a:p>
            <a:endParaRPr lang="es-MX" dirty="0" smtClean="0"/>
          </a:p>
          <a:p>
            <a:r>
              <a:rPr lang="es-MX" dirty="0" err="1" smtClean="0"/>
              <a:t>Victor</a:t>
            </a:r>
            <a:r>
              <a:rPr lang="es-MX" dirty="0" smtClean="0"/>
              <a:t> </a:t>
            </a:r>
            <a:r>
              <a:rPr lang="es-MX" dirty="0" err="1" smtClean="0"/>
              <a:t>doesn't</a:t>
            </a:r>
            <a:r>
              <a:rPr lang="es-MX" dirty="0" smtClean="0"/>
              <a:t> </a:t>
            </a:r>
            <a:r>
              <a:rPr lang="es-MX" dirty="0" err="1" smtClean="0"/>
              <a:t>speak</a:t>
            </a:r>
            <a:r>
              <a:rPr lang="es-MX" dirty="0" smtClean="0"/>
              <a:t> English </a:t>
            </a:r>
            <a:r>
              <a:rPr lang="es-MX" b="1" u="sng" dirty="0" err="1" smtClean="0"/>
              <a:t>well</a:t>
            </a:r>
            <a:r>
              <a:rPr lang="es-MX" dirty="0" smtClean="0"/>
              <a:t> </a:t>
            </a:r>
            <a:r>
              <a:rPr lang="es-MX" b="1" dirty="0" err="1" smtClean="0"/>
              <a:t>enough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job</a:t>
            </a:r>
            <a:r>
              <a:rPr lang="es-MX" dirty="0" smtClean="0"/>
              <a:t>. (</a:t>
            </a:r>
            <a:r>
              <a:rPr lang="es-MX" dirty="0" err="1" smtClean="0"/>
              <a:t>Victor</a:t>
            </a:r>
            <a:r>
              <a:rPr lang="es-MX" dirty="0" smtClean="0"/>
              <a:t> no habla suficientemente bien el inglés para este trabajo.)</a:t>
            </a:r>
          </a:p>
          <a:p>
            <a:endParaRPr lang="es-MX" dirty="0" smtClean="0"/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apartment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u="sng" dirty="0" err="1" smtClean="0"/>
              <a:t>big</a:t>
            </a:r>
            <a:r>
              <a:rPr lang="es-MX" b="1" u="sng" dirty="0" smtClean="0"/>
              <a:t> </a:t>
            </a:r>
            <a:r>
              <a:rPr lang="es-MX" b="1" dirty="0" err="1" smtClean="0"/>
              <a:t>enough</a:t>
            </a:r>
            <a:r>
              <a:rPr lang="es-MX" b="1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three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r>
              <a:rPr lang="es-MX" dirty="0" smtClean="0"/>
              <a:t>. (El piso es lo suficientemente grande para tres personas.)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09291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789040"/>
            <a:ext cx="838842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Ben </a:t>
            </a:r>
            <a:r>
              <a:rPr lang="es-MX" dirty="0" err="1" smtClean="0"/>
              <a:t>runs</a:t>
            </a:r>
            <a:r>
              <a:rPr lang="es-MX" dirty="0" smtClean="0"/>
              <a:t> </a:t>
            </a:r>
            <a:r>
              <a:rPr lang="es-MX" b="1" dirty="0" err="1" smtClean="0"/>
              <a:t>fast</a:t>
            </a:r>
            <a:r>
              <a:rPr lang="es-MX" b="1" dirty="0" smtClean="0"/>
              <a:t> </a:t>
            </a:r>
            <a:r>
              <a:rPr lang="es-MX" b="1" dirty="0" err="1" smtClean="0"/>
              <a:t>enough</a:t>
            </a:r>
            <a:r>
              <a:rPr lang="es-MX" b="1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win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race</a:t>
            </a:r>
            <a:r>
              <a:rPr lang="es-MX" dirty="0" smtClean="0"/>
              <a:t>. (Ben corre lo suficientemente rápido como para ganar esta carrera.)</a:t>
            </a:r>
          </a:p>
          <a:p>
            <a:endParaRPr lang="es-MX" dirty="0" smtClean="0"/>
          </a:p>
          <a:p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aren't</a:t>
            </a:r>
            <a:r>
              <a:rPr lang="es-MX" dirty="0" smtClean="0"/>
              <a:t> </a:t>
            </a:r>
            <a:r>
              <a:rPr lang="es-MX" dirty="0" err="1" smtClean="0"/>
              <a:t>working</a:t>
            </a:r>
            <a:r>
              <a:rPr lang="es-MX" dirty="0" smtClean="0"/>
              <a:t> </a:t>
            </a:r>
            <a:r>
              <a:rPr lang="es-MX" b="1" dirty="0" err="1" smtClean="0"/>
              <a:t>hard</a:t>
            </a:r>
            <a:r>
              <a:rPr lang="es-MX" b="1" dirty="0" smtClean="0"/>
              <a:t> </a:t>
            </a:r>
            <a:r>
              <a:rPr lang="es-MX" b="1" dirty="0" err="1" smtClean="0"/>
              <a:t>enough</a:t>
            </a:r>
            <a:r>
              <a:rPr lang="es-MX" dirty="0" smtClean="0"/>
              <a:t>! </a:t>
            </a:r>
            <a:r>
              <a:rPr lang="es-MX" dirty="0" err="1" smtClean="0"/>
              <a:t>We</a:t>
            </a:r>
            <a:r>
              <a:rPr lang="es-MX" dirty="0" smtClean="0"/>
              <a:t> are </a:t>
            </a:r>
            <a:r>
              <a:rPr lang="es-MX" dirty="0" err="1" smtClean="0"/>
              <a:t>never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finish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project</a:t>
            </a:r>
            <a:r>
              <a:rPr lang="es-MX" dirty="0" smtClean="0"/>
              <a:t>. (No trabajamos lo suficientemente duro. Nunca acabaremos este proyecto.)</a:t>
            </a:r>
          </a:p>
          <a:p>
            <a:endParaRPr lang="es-MX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0" y="2396238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 smtClean="0"/>
              <a:t>Too</a:t>
            </a:r>
            <a:endParaRPr lang="es-MX" b="1" dirty="0" smtClean="0"/>
          </a:p>
          <a:p>
            <a:r>
              <a:rPr lang="es-MX" b="1" dirty="0" smtClean="0"/>
              <a:t>es un adverbio que indica que hay una cantidad más que suficiente.</a:t>
            </a:r>
          </a:p>
          <a:p>
            <a:endParaRPr lang="es-MX" dirty="0" smtClean="0"/>
          </a:p>
          <a:p>
            <a:r>
              <a:rPr lang="es-MX" dirty="0" smtClean="0"/>
              <a:t>1. Con adjetivos y adverbios:</a:t>
            </a:r>
          </a:p>
          <a:p>
            <a:endParaRPr lang="es-MX" dirty="0" smtClean="0"/>
          </a:p>
          <a:p>
            <a:r>
              <a:rPr lang="es-MX" b="1" dirty="0" smtClean="0"/>
              <a:t>"</a:t>
            </a:r>
            <a:r>
              <a:rPr lang="es-MX" b="1" dirty="0" err="1" smtClean="0"/>
              <a:t>too</a:t>
            </a:r>
            <a:r>
              <a:rPr lang="es-MX" b="1" dirty="0" smtClean="0"/>
              <a:t>" + adjetivo/adverbio</a:t>
            </a:r>
          </a:p>
          <a:p>
            <a:endParaRPr lang="es-MX" dirty="0" smtClean="0"/>
          </a:p>
          <a:p>
            <a:r>
              <a:rPr lang="es-MX" dirty="0" smtClean="0"/>
              <a:t>Ejemplos:</a:t>
            </a:r>
          </a:p>
          <a:p>
            <a:endParaRPr lang="es-MX" dirty="0" smtClean="0"/>
          </a:p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b="1" dirty="0" smtClean="0"/>
              <a:t>are </a:t>
            </a:r>
            <a:r>
              <a:rPr lang="es-MX" b="1" dirty="0" err="1" smtClean="0"/>
              <a:t>too</a:t>
            </a:r>
            <a:r>
              <a:rPr lang="es-MX" b="1" dirty="0" smtClean="0"/>
              <a:t> </a:t>
            </a:r>
            <a:r>
              <a:rPr lang="es-MX" b="1" dirty="0" err="1" smtClean="0"/>
              <a:t>young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understand</a:t>
            </a:r>
            <a:r>
              <a:rPr lang="es-MX" dirty="0" smtClean="0"/>
              <a:t>. (Eres demasiado joven para entender.)</a:t>
            </a:r>
          </a:p>
          <a:p>
            <a:endParaRPr lang="es-MX" dirty="0" smtClean="0"/>
          </a:p>
          <a:p>
            <a:r>
              <a:rPr lang="es-MX" dirty="0" smtClean="0"/>
              <a:t>Claire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b="1" dirty="0" err="1" smtClean="0"/>
              <a:t>too</a:t>
            </a:r>
            <a:r>
              <a:rPr lang="es-MX" b="1" dirty="0" smtClean="0"/>
              <a:t> </a:t>
            </a:r>
            <a:r>
              <a:rPr lang="es-MX" b="1" dirty="0" err="1" smtClean="0"/>
              <a:t>irresponsible</a:t>
            </a:r>
            <a:r>
              <a:rPr lang="es-MX" b="1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a </a:t>
            </a:r>
            <a:r>
              <a:rPr lang="es-MX" dirty="0" err="1" smtClean="0"/>
              <a:t>dog</a:t>
            </a:r>
            <a:r>
              <a:rPr lang="es-MX" dirty="0" smtClean="0"/>
              <a:t>. (Claire es demasiado irresponsable como para tener un perro.)</a:t>
            </a:r>
          </a:p>
          <a:p>
            <a:endParaRPr lang="es-MX" dirty="0" smtClean="0"/>
          </a:p>
          <a:p>
            <a:r>
              <a:rPr lang="es-MX" dirty="0" err="1" smtClean="0"/>
              <a:t>It's</a:t>
            </a:r>
            <a:r>
              <a:rPr lang="es-MX" dirty="0" smtClean="0"/>
              <a:t> </a:t>
            </a:r>
            <a:r>
              <a:rPr lang="es-MX" b="1" dirty="0" err="1" smtClean="0"/>
              <a:t>too</a:t>
            </a:r>
            <a:r>
              <a:rPr lang="es-MX" b="1" dirty="0" smtClean="0"/>
              <a:t> </a:t>
            </a:r>
            <a:r>
              <a:rPr lang="es-MX" b="1" dirty="0" err="1" smtClean="0"/>
              <a:t>early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. (Es demasiado temprano para ir a la cama.)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775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4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0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3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0413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375</Words>
  <Application>Microsoft Office PowerPoint</Application>
  <PresentationFormat>Presentación en pantalla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</cp:revision>
  <dcterms:created xsi:type="dcterms:W3CDTF">2015-05-01T20:47:23Z</dcterms:created>
  <dcterms:modified xsi:type="dcterms:W3CDTF">2015-05-01T21:19:06Z</dcterms:modified>
</cp:coreProperties>
</file>