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85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24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71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5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71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6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3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81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45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36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085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198B-43CF-4538-8379-BB3F482F1509}" type="datetimeFigureOut">
              <a:rPr lang="es-MX" smtClean="0"/>
              <a:t>05/05/2015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BCD6-3AA1-4322-8759-826DA014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53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17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9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97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1800" y="2852936"/>
            <a:ext cx="4198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/>
              <a:t>respuestas</a:t>
            </a:r>
            <a:endParaRPr lang="es-MX" sz="7200" dirty="0"/>
          </a:p>
        </p:txBody>
      </p:sp>
    </p:spTree>
    <p:extLst>
      <p:ext uri="{BB962C8B-B14F-4D97-AF65-F5344CB8AC3E}">
        <p14:creationId xmlns:p14="http://schemas.microsoft.com/office/powerpoint/2010/main" val="68059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8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922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Presentación en pantalla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2</cp:revision>
  <dcterms:created xsi:type="dcterms:W3CDTF">2015-05-05T20:57:57Z</dcterms:created>
  <dcterms:modified xsi:type="dcterms:W3CDTF">2015-05-05T21:02:25Z</dcterms:modified>
</cp:coreProperties>
</file>