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14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521F-1DA6-4CE2-9CDB-063044B23A01}" type="datetimeFigureOut">
              <a:rPr lang="es-ES" smtClean="0"/>
              <a:t>04/05/2014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59C6-0C84-4230-B9CA-3EB94A8EF92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hi6nNYNOxQ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rNb397wS-A&amp;hd=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66" y="2571736"/>
            <a:ext cx="6215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http://www.youtube.com/watch?v=Zhi6nNYNOxQ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67676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1000100"/>
            <a:ext cx="6572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Still Haven't Found What I'm Looking For (U2)</a:t>
            </a:r>
            <a:endParaRPr kumimoji="0" lang="es-E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52" y="296585"/>
            <a:ext cx="5643578" cy="863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__________ highest mountains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__________ through the fields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__________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 these city walls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These city walls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Only to be with you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_________found what I'm looking for (2)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</a:t>
            </a:r>
            <a:r>
              <a:rPr lang="en-US" sz="1500" b="1" dirty="0" smtClean="0">
                <a:solidFill>
                  <a:srgbClr val="67676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honey lips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Felt the healing in her fingertips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Burn like fire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This burning desire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_________ with the eternal of angels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</a:t>
            </a:r>
            <a:r>
              <a:rPr lang="en-US" sz="1500" b="1" dirty="0" smtClean="0">
                <a:solidFill>
                  <a:srgbClr val="67676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hand of the devil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It was warm in the night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was cold as a stone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</a:t>
            </a:r>
            <a:r>
              <a:rPr kumimoji="0" lang="en-US" sz="1500" b="1" i="0" u="none" strike="noStrike" cap="none" normalizeH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_________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what I'm looking for (2)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believe in the Kingdom Come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Then all the colors will bleed into 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Bleed into one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yes I'm still running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broke the bonds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you loosed the chains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Carried the cross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Of my shame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Oh my shame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know I believe it</a:t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rgbClr val="67676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But I still __________found what I'm looking for (3)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60881" y="1928794"/>
            <a:ext cx="64542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http://www.youtube.com/watch?v=UrNb397wS-A&amp;hd=1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85794" y="714348"/>
            <a:ext cx="4948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Have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You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Ever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?“    Brandy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8" y="219641"/>
            <a:ext cx="6500834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somebody 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 much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makes you cry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__________ something so bad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can't sleep at night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________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_________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find the words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they don't come out right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________, have _______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ever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 you ever _________ in love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Been in love so bad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do anything to make them understand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_______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_______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someone steal your heart away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give anything to make them feel the same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ever __________ for words to get you in their heart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you don't know what to say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you don't know where to start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you ever _________ the one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You've dreamed of all of your life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You'd do just about anything to look into their eyes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finally found the one you've given your heart to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Only to find that one won't give their heart to you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 you ever __________ your eyes and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Dreamed that they were there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all you can do is wait for the day when they 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will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care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 I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do to get you in my arms baby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do I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say to get to your heart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make you understand how I need you next to me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Gotta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get you in my world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baby I can't sleep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[Chorus]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</Words>
  <Application>Microsoft Office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1</cp:revision>
  <dcterms:created xsi:type="dcterms:W3CDTF">2014-05-05T03:40:45Z</dcterms:created>
  <dcterms:modified xsi:type="dcterms:W3CDTF">2014-05-05T04:00:08Z</dcterms:modified>
</cp:coreProperties>
</file>