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35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53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83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91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70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7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11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88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59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4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09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EE62-822F-43D0-A644-1D4B356F47E1}" type="datetimeFigureOut">
              <a:rPr lang="es-MX" smtClean="0"/>
              <a:t>19/11/2015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805B-2DB8-4648-9DCA-A4285D5F58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1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" y="162347"/>
            <a:ext cx="11058659" cy="62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3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3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4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7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1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941491" cy="6151585"/>
          </a:xfrm>
        </p:spPr>
      </p:pic>
    </p:spTree>
    <p:extLst>
      <p:ext uri="{BB962C8B-B14F-4D97-AF65-F5344CB8AC3E}">
        <p14:creationId xmlns:p14="http://schemas.microsoft.com/office/powerpoint/2010/main" val="1854551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0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" y="171942"/>
            <a:ext cx="9589981" cy="5391732"/>
          </a:xfrm>
        </p:spPr>
      </p:pic>
    </p:spTree>
    <p:extLst>
      <p:ext uri="{BB962C8B-B14F-4D97-AF65-F5344CB8AC3E}">
        <p14:creationId xmlns:p14="http://schemas.microsoft.com/office/powerpoint/2010/main" val="229782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7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0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3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5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8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7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Villarreal</dc:creator>
  <cp:lastModifiedBy>Antonio Villarreal</cp:lastModifiedBy>
  <cp:revision>3</cp:revision>
  <dcterms:created xsi:type="dcterms:W3CDTF">2015-11-20T01:45:15Z</dcterms:created>
  <dcterms:modified xsi:type="dcterms:W3CDTF">2015-11-20T01:54:45Z</dcterms:modified>
</cp:coreProperties>
</file>