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4" r:id="rId3"/>
    <p:sldId id="256" r:id="rId4"/>
    <p:sldId id="257" r:id="rId5"/>
    <p:sldId id="258" r:id="rId6"/>
    <p:sldId id="259" r:id="rId7"/>
    <p:sldId id="263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758" y="-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9101-4D5B-41B8-B091-D13CD50AB1EB}" type="datetimeFigureOut">
              <a:rPr lang="es-ES" smtClean="0"/>
              <a:t>24/03/2016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CB8B-84FB-4DD0-9CD5-9E9DE64E17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8645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9101-4D5B-41B8-B091-D13CD50AB1EB}" type="datetimeFigureOut">
              <a:rPr lang="es-ES" smtClean="0"/>
              <a:t>24/03/2016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CB8B-84FB-4DD0-9CD5-9E9DE64E17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7704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9101-4D5B-41B8-B091-D13CD50AB1EB}" type="datetimeFigureOut">
              <a:rPr lang="es-ES" smtClean="0"/>
              <a:t>24/03/2016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CB8B-84FB-4DD0-9CD5-9E9DE64E17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90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9101-4D5B-41B8-B091-D13CD50AB1EB}" type="datetimeFigureOut">
              <a:rPr lang="es-ES" smtClean="0"/>
              <a:t>24/03/2016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CB8B-84FB-4DD0-9CD5-9E9DE64E17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3306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9101-4D5B-41B8-B091-D13CD50AB1EB}" type="datetimeFigureOut">
              <a:rPr lang="es-ES" smtClean="0"/>
              <a:t>24/03/2016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CB8B-84FB-4DD0-9CD5-9E9DE64E17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7123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9101-4D5B-41B8-B091-D13CD50AB1EB}" type="datetimeFigureOut">
              <a:rPr lang="es-ES" smtClean="0"/>
              <a:t>24/03/2016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CB8B-84FB-4DD0-9CD5-9E9DE64E17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1795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9101-4D5B-41B8-B091-D13CD50AB1EB}" type="datetimeFigureOut">
              <a:rPr lang="es-ES" smtClean="0"/>
              <a:t>24/03/2016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CB8B-84FB-4DD0-9CD5-9E9DE64E17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0831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9101-4D5B-41B8-B091-D13CD50AB1EB}" type="datetimeFigureOut">
              <a:rPr lang="es-ES" smtClean="0"/>
              <a:t>24/03/2016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CB8B-84FB-4DD0-9CD5-9E9DE64E17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2749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9101-4D5B-41B8-B091-D13CD50AB1EB}" type="datetimeFigureOut">
              <a:rPr lang="es-ES" smtClean="0"/>
              <a:t>24/03/2016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CB8B-84FB-4DD0-9CD5-9E9DE64E17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8108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9101-4D5B-41B8-B091-D13CD50AB1EB}" type="datetimeFigureOut">
              <a:rPr lang="es-ES" smtClean="0"/>
              <a:t>24/03/2016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CB8B-84FB-4DD0-9CD5-9E9DE64E17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9327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9101-4D5B-41B8-B091-D13CD50AB1EB}" type="datetimeFigureOut">
              <a:rPr lang="es-ES" smtClean="0"/>
              <a:t>24/03/2016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CB8B-84FB-4DD0-9CD5-9E9DE64E17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9557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89101-4D5B-41B8-B091-D13CD50AB1EB}" type="datetimeFigureOut">
              <a:rPr lang="es-ES" smtClean="0"/>
              <a:t>24/03/2016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8CB8B-84FB-4DD0-9CD5-9E9DE64E17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519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G7YVSmpDFZQ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s://myenglishspot.files.wordpress.com/2013/02/i-m-going-to-be-a-rock-star-note-pad-105-p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41581">
            <a:off x="2915816" y="1948403"/>
            <a:ext cx="3714750" cy="3714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http://www.englishexercises.org/makeagame/my_documents/my_pictures/2011/jan/New_Picture_44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865" y="188640"/>
            <a:ext cx="8972550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107504" y="5877272"/>
            <a:ext cx="8280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 err="1" smtClean="0"/>
              <a:t>Click</a:t>
            </a:r>
            <a:r>
              <a:rPr lang="es-ES" sz="2000" dirty="0" smtClean="0"/>
              <a:t> </a:t>
            </a:r>
            <a:r>
              <a:rPr lang="es-ES" sz="2000" dirty="0" err="1" smtClean="0"/>
              <a:t>on</a:t>
            </a:r>
            <a:r>
              <a:rPr lang="es-ES" sz="2000" dirty="0" smtClean="0"/>
              <a:t> </a:t>
            </a:r>
            <a:r>
              <a:rPr lang="es-ES" sz="2000" dirty="0" err="1" smtClean="0"/>
              <a:t>the</a:t>
            </a:r>
            <a:r>
              <a:rPr lang="es-ES" sz="2000" dirty="0" smtClean="0"/>
              <a:t> </a:t>
            </a:r>
            <a:r>
              <a:rPr lang="es-ES" sz="2000" dirty="0" err="1" smtClean="0"/>
              <a:t>following</a:t>
            </a:r>
            <a:r>
              <a:rPr lang="es-ES" sz="2000" dirty="0" smtClean="0"/>
              <a:t> link </a:t>
            </a:r>
            <a:r>
              <a:rPr lang="es-ES" sz="2000" dirty="0" err="1" smtClean="0"/>
              <a:t>to</a:t>
            </a:r>
            <a:r>
              <a:rPr lang="es-ES" sz="2000" dirty="0" smtClean="0"/>
              <a:t> </a:t>
            </a:r>
            <a:r>
              <a:rPr lang="es-ES" sz="2000" dirty="0" err="1" smtClean="0"/>
              <a:t>watch</a:t>
            </a:r>
            <a:r>
              <a:rPr lang="es-ES" sz="2000" dirty="0" smtClean="0"/>
              <a:t> </a:t>
            </a:r>
            <a:r>
              <a:rPr lang="es-ES" sz="2000" dirty="0" err="1" smtClean="0"/>
              <a:t>the</a:t>
            </a:r>
            <a:r>
              <a:rPr lang="es-ES" sz="2000" dirty="0" smtClean="0"/>
              <a:t> use of </a:t>
            </a:r>
            <a:r>
              <a:rPr lang="es-ES" sz="2000" dirty="0" err="1" smtClean="0"/>
              <a:t>going</a:t>
            </a:r>
            <a:r>
              <a:rPr lang="es-ES" sz="2000" dirty="0" smtClean="0"/>
              <a:t> </a:t>
            </a:r>
            <a:r>
              <a:rPr lang="es-ES" sz="2000" dirty="0" err="1" smtClean="0"/>
              <a:t>to</a:t>
            </a:r>
            <a:r>
              <a:rPr lang="es-ES" sz="2400" dirty="0" smtClean="0"/>
              <a:t>.</a:t>
            </a:r>
            <a:endParaRPr lang="es-ES" sz="2400" dirty="0" smtClean="0">
              <a:hlinkClick r:id="rId4"/>
            </a:endParaRPr>
          </a:p>
          <a:p>
            <a:r>
              <a:rPr lang="es-ES" sz="2400" dirty="0" smtClean="0">
                <a:hlinkClick r:id="rId4"/>
              </a:rPr>
              <a:t>https://www.youtube.com/watch?v=G7YVSmpDFZQ</a:t>
            </a:r>
            <a:endParaRPr lang="es-ES" sz="2400" dirty="0" smtClean="0"/>
          </a:p>
        </p:txBody>
      </p:sp>
    </p:spTree>
    <p:extLst>
      <p:ext uri="{BB962C8B-B14F-4D97-AF65-F5344CB8AC3E}">
        <p14:creationId xmlns:p14="http://schemas.microsoft.com/office/powerpoint/2010/main" val="132545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3.bp.blogspot.com/-VXhQUsT0XYk/Tm7jZLB3CDI/AAAAAAAAAKA/FqIVeF1wa8w/s1600/Diapositiva4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88" t="12217" r="13687" b="6633"/>
          <a:stretch/>
        </p:blipFill>
        <p:spPr bwMode="auto">
          <a:xfrm>
            <a:off x="179512" y="188640"/>
            <a:ext cx="8784976" cy="6525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760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74" t="39729" r="57020" b="55950"/>
          <a:stretch/>
        </p:blipFill>
        <p:spPr bwMode="auto">
          <a:xfrm>
            <a:off x="179512" y="116632"/>
            <a:ext cx="3744416" cy="598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52" t="32000" r="21053" b="38246"/>
          <a:stretch/>
        </p:blipFill>
        <p:spPr bwMode="auto">
          <a:xfrm>
            <a:off x="539552" y="692696"/>
            <a:ext cx="7776864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8464168"/>
              </p:ext>
            </p:extLst>
          </p:nvPr>
        </p:nvGraphicFramePr>
        <p:xfrm>
          <a:off x="35496" y="4221088"/>
          <a:ext cx="9071990" cy="2304256"/>
        </p:xfrm>
        <a:graphic>
          <a:graphicData uri="http://schemas.openxmlformats.org/drawingml/2006/table">
            <a:tbl>
              <a:tblPr/>
              <a:tblGrid>
                <a:gridCol w="1799290"/>
                <a:gridCol w="2056925"/>
                <a:gridCol w="1763079"/>
                <a:gridCol w="661155"/>
                <a:gridCol w="514231"/>
                <a:gridCol w="1017679"/>
                <a:gridCol w="745400"/>
                <a:gridCol w="514231"/>
              </a:tblGrid>
              <a:tr h="345152">
                <a:tc>
                  <a:txBody>
                    <a:bodyPr/>
                    <a:lstStyle/>
                    <a:p>
                      <a:pPr algn="ctr"/>
                      <a:r>
                        <a:rPr lang="es-ES" sz="2000" b="1" dirty="0">
                          <a:solidFill>
                            <a:srgbClr val="000000"/>
                          </a:solidFill>
                          <a:effectLst/>
                        </a:rPr>
                        <a:t>positive</a:t>
                      </a:r>
                    </a:p>
                  </a:txBody>
                  <a:tcPr marL="47625" marR="47625" marT="19050" marB="19050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b="1" dirty="0" err="1">
                          <a:solidFill>
                            <a:srgbClr val="000000"/>
                          </a:solidFill>
                          <a:effectLst/>
                        </a:rPr>
                        <a:t>negative</a:t>
                      </a:r>
                      <a:endParaRPr lang="es-ES" sz="2000" b="1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7625" marR="47625" marT="19050" marB="19050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b="1">
                          <a:solidFill>
                            <a:srgbClr val="000000"/>
                          </a:solidFill>
                          <a:effectLst/>
                        </a:rPr>
                        <a:t>question</a:t>
                      </a:r>
                    </a:p>
                  </a:txBody>
                  <a:tcPr marL="47625" marR="47625" marT="19050" marB="19050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s-ES" sz="2000" b="1" dirty="0" err="1" smtClean="0">
                          <a:solidFill>
                            <a:srgbClr val="000000"/>
                          </a:solidFill>
                          <a:effectLst/>
                        </a:rPr>
                        <a:t>Wh</a:t>
                      </a:r>
                      <a:r>
                        <a:rPr lang="es-ES" sz="2000" b="1" baseline="0" dirty="0" smtClean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s-ES" sz="2000" b="1" baseline="0" dirty="0" err="1" smtClean="0">
                          <a:solidFill>
                            <a:srgbClr val="000000"/>
                          </a:solidFill>
                          <a:effectLst/>
                        </a:rPr>
                        <a:t>questions</a:t>
                      </a:r>
                      <a:endParaRPr lang="es-ES" sz="2000" b="1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7625" marR="47625" marT="19050" marB="19050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59104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I am going to play.</a:t>
                      </a:r>
                    </a:p>
                    <a:p>
                      <a:pPr algn="l" fontAlgn="t"/>
                      <a:r>
                        <a:rPr lang="en-US" sz="1400" dirty="0" smtClean="0">
                          <a:effectLst/>
                        </a:rPr>
                        <a:t>You </a:t>
                      </a:r>
                      <a:r>
                        <a:rPr lang="en-US" sz="1400" dirty="0">
                          <a:effectLst/>
                        </a:rPr>
                        <a:t>are going to </a:t>
                      </a:r>
                      <a:r>
                        <a:rPr lang="en-US" sz="1400" dirty="0" smtClean="0">
                          <a:effectLst/>
                        </a:rPr>
                        <a:t>play.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He is going to play.</a:t>
                      </a:r>
                    </a:p>
                    <a:p>
                      <a:pPr algn="l" fontAlgn="t"/>
                      <a:endParaRPr lang="en-US" sz="1400" dirty="0">
                        <a:effectLst/>
                      </a:endParaRPr>
                    </a:p>
                  </a:txBody>
                  <a:tcPr marL="47625" marR="47625" marT="28575" marB="28575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I am not going to play.</a:t>
                      </a:r>
                      <a:endParaRPr lang="en-US" sz="1400" dirty="0" smtClean="0">
                        <a:effectLst/>
                      </a:endParaRPr>
                    </a:p>
                    <a:p>
                      <a:pPr algn="l" fontAlgn="t"/>
                      <a:r>
                        <a:rPr lang="en-US" sz="1400" dirty="0" smtClean="0">
                          <a:effectLst/>
                        </a:rPr>
                        <a:t>You </a:t>
                      </a:r>
                      <a:r>
                        <a:rPr lang="en-US" sz="1400" dirty="0">
                          <a:effectLst/>
                        </a:rPr>
                        <a:t>are not going to </a:t>
                      </a:r>
                      <a:r>
                        <a:rPr lang="en-US" sz="1400" dirty="0" smtClean="0">
                          <a:effectLst/>
                        </a:rPr>
                        <a:t>play.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He is not going to play.</a:t>
                      </a:r>
                    </a:p>
                    <a:p>
                      <a:pPr algn="l" fontAlgn="t"/>
                      <a:endParaRPr lang="en-US" sz="1400" dirty="0">
                        <a:effectLst/>
                      </a:endParaRPr>
                    </a:p>
                  </a:txBody>
                  <a:tcPr marL="47625" marR="47625" marT="28575" marB="28575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Am I going to play?</a:t>
                      </a:r>
                      <a:endParaRPr lang="en-US" sz="1400" dirty="0" smtClean="0">
                        <a:effectLst/>
                      </a:endParaRPr>
                    </a:p>
                    <a:p>
                      <a:pPr algn="l" fontAlgn="t"/>
                      <a:r>
                        <a:rPr lang="en-US" sz="1400" dirty="0" smtClean="0">
                          <a:effectLst/>
                        </a:rPr>
                        <a:t>Are </a:t>
                      </a:r>
                      <a:r>
                        <a:rPr lang="en-US" sz="1400" dirty="0">
                          <a:effectLst/>
                        </a:rPr>
                        <a:t>you going to </a:t>
                      </a:r>
                      <a:r>
                        <a:rPr lang="en-US" sz="1400" dirty="0" smtClean="0">
                          <a:effectLst/>
                        </a:rPr>
                        <a:t>play?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err="1" smtClean="0">
                          <a:effectLst/>
                        </a:rPr>
                        <a:t>Is</a:t>
                      </a:r>
                      <a:r>
                        <a:rPr lang="es-ES" sz="1400" dirty="0" smtClean="0">
                          <a:effectLst/>
                        </a:rPr>
                        <a:t> he </a:t>
                      </a:r>
                      <a:r>
                        <a:rPr lang="es-ES" sz="1400" dirty="0" err="1" smtClean="0">
                          <a:effectLst/>
                        </a:rPr>
                        <a:t>going</a:t>
                      </a:r>
                      <a:r>
                        <a:rPr lang="es-ES" sz="1400" dirty="0" smtClean="0">
                          <a:effectLst/>
                        </a:rPr>
                        <a:t> </a:t>
                      </a:r>
                      <a:r>
                        <a:rPr lang="es-ES" sz="1400" dirty="0" err="1" smtClean="0">
                          <a:effectLst/>
                        </a:rPr>
                        <a:t>play</a:t>
                      </a:r>
                      <a:r>
                        <a:rPr lang="es-ES" sz="1400" dirty="0" smtClean="0">
                          <a:effectLst/>
                        </a:rPr>
                        <a:t>?</a:t>
                      </a:r>
                    </a:p>
                    <a:p>
                      <a:pPr algn="l" fontAlgn="t"/>
                      <a:endParaRPr lang="en-US" sz="1400" dirty="0">
                        <a:effectLst/>
                      </a:endParaRPr>
                    </a:p>
                  </a:txBody>
                  <a:tcPr marL="47625" marR="47625" marT="28575" marB="28575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What</a:t>
                      </a:r>
                      <a:endParaRPr lang="es-ES" sz="1400" dirty="0" smtClean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where               </a:t>
                      </a:r>
                      <a:endParaRPr lang="es-ES" sz="1400" dirty="0" smtClean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when</a:t>
                      </a:r>
                      <a:endParaRPr lang="es-ES" sz="1400" dirty="0" smtClean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how long</a:t>
                      </a:r>
                      <a:endParaRPr lang="es-ES" sz="1400" dirty="0" smtClean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why</a:t>
                      </a:r>
                      <a:endParaRPr lang="es-ES" sz="1400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l" fontAlgn="t"/>
                      <a:endParaRPr lang="en-US" sz="1400" dirty="0">
                        <a:effectLst/>
                      </a:endParaRPr>
                    </a:p>
                  </a:txBody>
                  <a:tcPr marL="47625" marR="47625" marT="28575" marB="28575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 smtClean="0">
                          <a:effectLst/>
                        </a:rPr>
                        <a:t>Am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effectLst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Are</a:t>
                      </a:r>
                    </a:p>
                    <a:p>
                      <a:pPr algn="l" fontAlgn="t"/>
                      <a:endParaRPr lang="en-US" sz="1400" dirty="0" smtClean="0">
                        <a:effectLst/>
                      </a:endParaRPr>
                    </a:p>
                    <a:p>
                      <a:pPr algn="l" fontAlgn="t"/>
                      <a:r>
                        <a:rPr lang="en-US" sz="1400" dirty="0" smtClean="0">
                          <a:effectLst/>
                        </a:rPr>
                        <a:t>Is</a:t>
                      </a:r>
                    </a:p>
                    <a:p>
                      <a:pPr algn="l" fontAlgn="t"/>
                      <a:endParaRPr lang="en-US" sz="1400" dirty="0">
                        <a:effectLst/>
                      </a:endParaRPr>
                    </a:p>
                  </a:txBody>
                  <a:tcPr marL="47625" marR="47625" marT="28575" marB="28575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dirty="0" smtClean="0">
                          <a:effectLst/>
                        </a:rPr>
                        <a:t>I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b="0" dirty="0" smtClean="0">
                        <a:effectLst/>
                      </a:endParaRPr>
                    </a:p>
                    <a:p>
                      <a:pPr algn="l" fontAlgn="t"/>
                      <a:r>
                        <a:rPr lang="es-ES" sz="1400" b="0" dirty="0" err="1" smtClean="0">
                          <a:effectLst/>
                        </a:rPr>
                        <a:t>you</a:t>
                      </a:r>
                      <a:r>
                        <a:rPr lang="es-ES" sz="1400" b="0" dirty="0" smtClean="0">
                          <a:effectLst/>
                        </a:rPr>
                        <a:t> </a:t>
                      </a:r>
                      <a:r>
                        <a:rPr lang="es-ES" sz="1400" b="0" dirty="0" err="1" smtClean="0">
                          <a:effectLst/>
                        </a:rPr>
                        <a:t>we</a:t>
                      </a:r>
                      <a:r>
                        <a:rPr lang="es-ES" sz="1400" b="0" dirty="0" smtClean="0">
                          <a:effectLst/>
                        </a:rPr>
                        <a:t> </a:t>
                      </a:r>
                      <a:r>
                        <a:rPr lang="es-ES" sz="1400" b="0" dirty="0" err="1" smtClean="0">
                          <a:effectLst/>
                        </a:rPr>
                        <a:t>they</a:t>
                      </a:r>
                      <a:endParaRPr lang="es-ES" sz="1400" b="0" dirty="0" smtClean="0">
                        <a:effectLst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b="0" dirty="0" smtClean="0">
                        <a:effectLst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dirty="0" smtClean="0">
                          <a:effectLst/>
                        </a:rPr>
                        <a:t>he  </a:t>
                      </a:r>
                      <a:r>
                        <a:rPr lang="es-ES" sz="1400" b="0" dirty="0" err="1" smtClean="0">
                          <a:effectLst/>
                        </a:rPr>
                        <a:t>she</a:t>
                      </a:r>
                      <a:r>
                        <a:rPr lang="es-ES" sz="1400" b="0" baseline="0" dirty="0" smtClean="0">
                          <a:effectLst/>
                        </a:rPr>
                        <a:t> </a:t>
                      </a:r>
                      <a:r>
                        <a:rPr lang="es-ES" sz="1400" b="0" dirty="0" err="1" smtClean="0">
                          <a:effectLst/>
                        </a:rPr>
                        <a:t>it</a:t>
                      </a:r>
                      <a:endParaRPr lang="es-ES" sz="1400" b="0" dirty="0" smtClean="0">
                        <a:effectLst/>
                      </a:endParaRPr>
                    </a:p>
                    <a:p>
                      <a:pPr algn="l" fontAlgn="t"/>
                      <a:endParaRPr lang="en-US" sz="1400" dirty="0">
                        <a:effectLst/>
                      </a:endParaRPr>
                    </a:p>
                  </a:txBody>
                  <a:tcPr marL="47625" marR="47625" marT="28575" marB="28575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dirty="0" smtClean="0">
                        <a:effectLst/>
                      </a:endParaRPr>
                    </a:p>
                    <a:p>
                      <a:pPr algn="l" fontAlgn="t"/>
                      <a:endParaRPr lang="en-US" sz="1400" dirty="0" smtClean="0">
                        <a:effectLst/>
                      </a:endParaRPr>
                    </a:p>
                    <a:p>
                      <a:pPr algn="l" fontAlgn="t"/>
                      <a:r>
                        <a:rPr lang="en-US" sz="1400" dirty="0" smtClean="0">
                          <a:effectLst/>
                        </a:rPr>
                        <a:t>Going to</a:t>
                      </a:r>
                      <a:endParaRPr lang="en-US" sz="1400" dirty="0">
                        <a:effectLst/>
                      </a:endParaRPr>
                    </a:p>
                  </a:txBody>
                  <a:tcPr marL="47625" marR="47625" marT="28575" marB="28575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dirty="0" smtClean="0">
                        <a:effectLst/>
                      </a:endParaRPr>
                    </a:p>
                    <a:p>
                      <a:pPr algn="l" fontAlgn="t"/>
                      <a:endParaRPr lang="en-US" sz="1400" dirty="0" smtClean="0">
                        <a:effectLst/>
                      </a:endParaRPr>
                    </a:p>
                    <a:p>
                      <a:pPr algn="l" fontAlgn="t"/>
                      <a:r>
                        <a:rPr lang="en-US" sz="1400" dirty="0" smtClean="0">
                          <a:effectLst/>
                        </a:rPr>
                        <a:t>Play?</a:t>
                      </a:r>
                      <a:endParaRPr lang="en-US" sz="1400" dirty="0">
                        <a:effectLst/>
                      </a:endParaRPr>
                    </a:p>
                  </a:txBody>
                  <a:tcPr marL="47625" marR="47625" marT="28575" marB="28575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158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116632"/>
            <a:ext cx="792088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Write positive sentences in </a:t>
            </a:r>
            <a:r>
              <a:rPr lang="en-US" sz="2800" b="1" i="1" dirty="0">
                <a:latin typeface="Arial" pitchFamily="34" charset="0"/>
                <a:cs typeface="Arial" pitchFamily="34" charset="0"/>
              </a:rPr>
              <a:t>going to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 future</a:t>
            </a:r>
            <a:r>
              <a:rPr lang="en-US" sz="2000" dirty="0" smtClean="0"/>
              <a:t>.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US" sz="2000" dirty="0" smtClean="0"/>
              <a:t>I </a:t>
            </a:r>
            <a:r>
              <a:rPr lang="en-US" sz="2000" dirty="0"/>
              <a:t>/ work - 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US" sz="2000" dirty="0"/>
              <a:t>you / dance - 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US" sz="2000" dirty="0"/>
              <a:t>it / rain - 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US" sz="2000" dirty="0"/>
              <a:t>they / ask - 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US" sz="2000" dirty="0"/>
              <a:t>he / stays - 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US" sz="2000" dirty="0"/>
              <a:t>we / speak - 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US" sz="2000" dirty="0"/>
              <a:t>I / give - 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US" sz="2000" dirty="0"/>
              <a:t>she / try - 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US" sz="2000" dirty="0"/>
              <a:t>they / help - 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US" sz="2000" dirty="0"/>
              <a:t>he / push - </a:t>
            </a:r>
          </a:p>
        </p:txBody>
      </p:sp>
    </p:spTree>
    <p:extLst>
      <p:ext uri="{BB962C8B-B14F-4D97-AF65-F5344CB8AC3E}">
        <p14:creationId xmlns:p14="http://schemas.microsoft.com/office/powerpoint/2010/main" val="134698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188640"/>
            <a:ext cx="828092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Write negative sentences in </a:t>
            </a:r>
            <a:r>
              <a:rPr lang="en-US" sz="2800" b="1" i="1" dirty="0">
                <a:latin typeface="Arial" pitchFamily="34" charset="0"/>
                <a:cs typeface="Arial" pitchFamily="34" charset="0"/>
              </a:rPr>
              <a:t>going to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 future.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(I / sell / my car) 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(he / help / us) 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(they / study / harder) 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(we / cook / dinner tonight) 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(I / celebrate / my birthday this year) 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(she / clean / her room) 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(they / move / house) 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(she / stay / with Amy) 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(they / change / their clothes) 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(we / get up early / next Sunday) </a:t>
            </a:r>
          </a:p>
        </p:txBody>
      </p:sp>
    </p:spTree>
    <p:extLst>
      <p:ext uri="{BB962C8B-B14F-4D97-AF65-F5344CB8AC3E}">
        <p14:creationId xmlns:p14="http://schemas.microsoft.com/office/powerpoint/2010/main" val="138022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9512" y="188640"/>
            <a:ext cx="8568952" cy="5985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Write questions in </a:t>
            </a:r>
            <a:r>
              <a:rPr lang="en-US" sz="2800" b="1" i="1" dirty="0">
                <a:latin typeface="Arial" pitchFamily="34" charset="0"/>
                <a:cs typeface="Arial" pitchFamily="34" charset="0"/>
              </a:rPr>
              <a:t>going to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 future</a:t>
            </a:r>
            <a:r>
              <a:rPr lang="en-US" sz="2800" dirty="0" smtClean="0"/>
              <a:t>.</a:t>
            </a:r>
            <a:endParaRPr lang="en-US" sz="2800" dirty="0"/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(he / cook dinner / tonight) 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(you / run / in the race) 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(they / climb / that mountain) 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(she / exercise / at the gym / in the afternoon) 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(you / carry / that heavy box) 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(computer / crash) </a:t>
            </a:r>
            <a:endParaRPr lang="en-US" dirty="0" smtClean="0"/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(we / eat / fish / tonight) 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(he / play football / tomorrow) 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(Lucy / call / a taxi) 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(you / sing / a song / for us) </a:t>
            </a:r>
          </a:p>
        </p:txBody>
      </p:sp>
    </p:spTree>
    <p:extLst>
      <p:ext uri="{BB962C8B-B14F-4D97-AF65-F5344CB8AC3E}">
        <p14:creationId xmlns:p14="http://schemas.microsoft.com/office/powerpoint/2010/main" val="361519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0233" y="332656"/>
            <a:ext cx="896448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/>
              <a:t>Make </a:t>
            </a:r>
            <a:r>
              <a:rPr lang="en-US" u="sng" dirty="0" smtClean="0"/>
              <a:t>informative  </a:t>
            </a:r>
            <a:r>
              <a:rPr lang="en-US" u="sng" dirty="0"/>
              <a:t>questions to the answers below using these words to start</a:t>
            </a:r>
            <a:r>
              <a:rPr lang="en-US" dirty="0"/>
              <a:t>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/>
              <a:t>WHAT - WHERE - WHEN - WHO - WHY - </a:t>
            </a:r>
            <a:r>
              <a:rPr lang="en-US" b="1" dirty="0" smtClean="0"/>
              <a:t>WHO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1.  </a:t>
            </a:r>
            <a:r>
              <a:rPr lang="en-US" dirty="0" smtClean="0"/>
              <a:t>_________________________________________________________________ 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She is going to study Law </a:t>
            </a:r>
            <a:r>
              <a:rPr lang="en-US" u="sng" dirty="0"/>
              <a:t>next year</a:t>
            </a:r>
            <a:r>
              <a:rPr lang="en-US" dirty="0"/>
              <a:t>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2. </a:t>
            </a:r>
            <a:r>
              <a:rPr lang="en-US" dirty="0" smtClean="0"/>
              <a:t>___________________________________________________________________ ?</a:t>
            </a:r>
            <a:endParaRPr lang="en-US" dirty="0"/>
          </a:p>
          <a:p>
            <a:r>
              <a:rPr lang="en-US" dirty="0"/>
              <a:t>Philip and Sam are going to go </a:t>
            </a:r>
            <a:r>
              <a:rPr lang="en-US" u="sng" dirty="0"/>
              <a:t>to Paris</a:t>
            </a:r>
            <a:r>
              <a:rPr lang="en-US" dirty="0"/>
              <a:t>.</a:t>
            </a:r>
          </a:p>
          <a:p>
            <a:r>
              <a:rPr lang="en-US" dirty="0"/>
              <a:t>  </a:t>
            </a:r>
          </a:p>
          <a:p>
            <a:r>
              <a:rPr lang="en-US" dirty="0" smtClean="0"/>
              <a:t>3.</a:t>
            </a:r>
            <a:r>
              <a:rPr lang="en-US" dirty="0"/>
              <a:t> </a:t>
            </a:r>
            <a:r>
              <a:rPr lang="en-US" dirty="0" smtClean="0"/>
              <a:t>___________________________________________________________________ ?</a:t>
            </a:r>
            <a:endParaRPr lang="en-US" dirty="0"/>
          </a:p>
          <a:p>
            <a:r>
              <a:rPr lang="en-US" u="sng" dirty="0"/>
              <a:t>No</a:t>
            </a:r>
            <a:r>
              <a:rPr lang="en-US" dirty="0"/>
              <a:t>, I'm not. I'm not going to study at home. I'm going to study at the Library.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r>
              <a:rPr lang="en-US" dirty="0" smtClean="0"/>
              <a:t>4.</a:t>
            </a:r>
            <a:r>
              <a:rPr lang="en-US" dirty="0"/>
              <a:t> </a:t>
            </a:r>
            <a:r>
              <a:rPr lang="en-US" dirty="0" smtClean="0"/>
              <a:t>___________________________________________________________________ ?</a:t>
            </a:r>
            <a:endParaRPr lang="en-US" dirty="0"/>
          </a:p>
          <a:p>
            <a:r>
              <a:rPr lang="en-US" dirty="0"/>
              <a:t>I am going to give up smoking </a:t>
            </a:r>
            <a:r>
              <a:rPr lang="en-US" u="sng" dirty="0"/>
              <a:t>because it is bad for me</a:t>
            </a:r>
            <a:r>
              <a:rPr lang="en-US" dirty="0"/>
              <a:t>.</a:t>
            </a:r>
          </a:p>
          <a:p>
            <a:r>
              <a:rPr lang="en-US" dirty="0"/>
              <a:t> </a:t>
            </a:r>
          </a:p>
          <a:p>
            <a:r>
              <a:rPr lang="en-US" dirty="0" smtClean="0"/>
              <a:t>5.</a:t>
            </a:r>
            <a:r>
              <a:rPr lang="en-US" dirty="0"/>
              <a:t> </a:t>
            </a:r>
            <a:r>
              <a:rPr lang="en-US" dirty="0" smtClean="0"/>
              <a:t>___________________________________________________________________ ?</a:t>
            </a:r>
            <a:endParaRPr lang="en-US" dirty="0"/>
          </a:p>
          <a:p>
            <a:r>
              <a:rPr lang="en-US" u="sng" dirty="0" smtClean="0"/>
              <a:t>Mary</a:t>
            </a:r>
            <a:r>
              <a:rPr lang="en-US" dirty="0" smtClean="0"/>
              <a:t> </a:t>
            </a:r>
            <a:r>
              <a:rPr lang="en-US" dirty="0"/>
              <a:t>is going to bring a cake.</a:t>
            </a:r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63332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121</Words>
  <Application>Microsoft Office PowerPoint</Application>
  <PresentationFormat>Presentación en pantalla (4:3)</PresentationFormat>
  <Paragraphs>86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pc</dc:creator>
  <cp:lastModifiedBy>pc</cp:lastModifiedBy>
  <cp:revision>8</cp:revision>
  <dcterms:created xsi:type="dcterms:W3CDTF">2016-03-24T22:03:30Z</dcterms:created>
  <dcterms:modified xsi:type="dcterms:W3CDTF">2016-03-24T23:19:49Z</dcterms:modified>
</cp:coreProperties>
</file>