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9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AA95DE4-6938-4B7E-8D00-5FF98A13BF9E}" type="datetimeFigureOut">
              <a:rPr lang="es-MX" smtClean="0"/>
              <a:t>18/03/2015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F196B4C-D29D-419F-9471-E53AD93C62A2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ACUERDO 592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29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916832"/>
            <a:ext cx="6777317" cy="3508977"/>
          </a:xfrm>
        </p:spPr>
        <p:txBody>
          <a:bodyPr>
            <a:normAutofit/>
          </a:bodyPr>
          <a:lstStyle/>
          <a:p>
            <a:r>
              <a:rPr lang="es-MX" sz="2000" b="1" dirty="0" smtClean="0"/>
              <a:t>El </a:t>
            </a:r>
            <a:r>
              <a:rPr lang="es-MX" b="1" dirty="0">
                <a:solidFill>
                  <a:schemeClr val="tx1"/>
                </a:solidFill>
              </a:rPr>
              <a:t>acuerdo 592 es un documento basado en una reforma, que busca que exista cierta coherencia y concordancia en los planes y programas de estudio desde el preescolar hasta la secundaria, </a:t>
            </a:r>
          </a:p>
          <a:p>
            <a:r>
              <a:rPr lang="es-MX" b="1" dirty="0">
                <a:solidFill>
                  <a:schemeClr val="tx1"/>
                </a:solidFill>
              </a:rPr>
              <a:t>E</a:t>
            </a:r>
            <a:r>
              <a:rPr lang="es-MX" b="1" dirty="0" smtClean="0">
                <a:solidFill>
                  <a:schemeClr val="tx1"/>
                </a:solidFill>
              </a:rPr>
              <a:t>stablece </a:t>
            </a:r>
            <a:r>
              <a:rPr lang="es-MX" b="1" dirty="0">
                <a:solidFill>
                  <a:schemeClr val="tx1"/>
                </a:solidFill>
              </a:rPr>
              <a:t>la obligatoriedad en el estudio de Ingles y de las habilidades digitales a lo largo de 12 años que conforman la educación básica en México</a:t>
            </a:r>
            <a:r>
              <a:rPr lang="es-ES" sz="1400" dirty="0">
                <a:solidFill>
                  <a:schemeClr val="bg1"/>
                </a:solidFill>
              </a:rPr>
              <a:t> QUE 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447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acuerdo 592 se realizo basado en estándares curriculares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Sus fundamentos principales se encuentran en el marco legal del articulo 3º  de la Constitución Política de los Estados Unidos Mexicanos, en  las fracciones I,II Y III.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39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Específicamente en la fracción III…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Para dar pleno cumplimiento a lo dispuesto en el segundo párrafo y en la fracción II, 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Ejecutivo Federal </a:t>
            </a:r>
            <a:r>
              <a:rPr lang="es-ES" dirty="0" smtClean="0"/>
              <a:t>determinara los </a:t>
            </a:r>
            <a:r>
              <a:rPr lang="es-ES" u="sng" dirty="0" smtClean="0"/>
              <a:t>planes y programas de estudio de la educación</a:t>
            </a:r>
            <a:r>
              <a:rPr lang="es-ES" dirty="0" smtClean="0"/>
              <a:t> preescolar, primaria, secundaria y normal para toda la republica. Para tales efectos, el ejecutivo federal considerara la </a:t>
            </a:r>
            <a:r>
              <a:rPr lang="es-E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opinión</a:t>
            </a:r>
            <a:r>
              <a:rPr lang="es-ES" dirty="0" smtClean="0"/>
              <a:t> de los gobiernos de los estados y del distrito federal, así como de los diversos sectores sociales involucrados en la educación, los maestros y los padres de familia en los términos que la ley señale.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110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Articulo 1° La articulación de la educación básica determina un trayecto formativo organizando un plan y programa de estudios congruente con los fines, propósitos y criterio de la educación.</a:t>
            </a:r>
          </a:p>
          <a:p>
            <a:r>
              <a:rPr lang="es-MX" dirty="0"/>
              <a:t>La REB es una política publica que impulsa la formación integral de todos los alumnos de preescolar primaria y secundaria con el objetivo de favorecer competencias para la vida.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260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Artículo 2º : Plan y programas son aplicables y obligatorios en los Estados Unidos Mexicanos; están orientados al desarrollo de competencias para la vida de las niñas, los niños y los adolescentes mexicanos; responden a las finalidades de la Educación Básica, y definen los Estándares Curriculares y los aprendizajes esperados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310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El perfil de egreso define el tipo de alumno que se espera formar en el transcurso de la escolaridad básica y tiene un papel preponderante en el proceso de articulación de los tres niveles.</a:t>
            </a:r>
          </a:p>
          <a:p>
            <a:pPr algn="just"/>
            <a:endParaRPr lang="es-MX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Se expresa en términos de rasgos individuales y sus razones de ser son: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 a) </a:t>
            </a:r>
            <a:r>
              <a:rPr lang="es-MX" dirty="0" smtClean="0">
                <a:latin typeface="Century Gothic" panose="020B0502020202020204" pitchFamily="34" charset="0"/>
              </a:rPr>
              <a:t>Definir el tipo de ciudadano que se espera formar a lo largo de la Educación Básica. 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b) </a:t>
            </a:r>
            <a:r>
              <a:rPr lang="es-MX" dirty="0" smtClean="0">
                <a:latin typeface="Century Gothic" panose="020B0502020202020204" pitchFamily="34" charset="0"/>
              </a:rPr>
              <a:t>Ser un referente común para la definición de los componentes curriculares. 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c) </a:t>
            </a:r>
            <a:r>
              <a:rPr lang="es-MX" dirty="0" smtClean="0">
                <a:latin typeface="Century Gothic" panose="020B0502020202020204" pitchFamily="34" charset="0"/>
              </a:rPr>
              <a:t>Ser un indicador para valorar la eficacia del proceso educativo.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139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PERIODOS ESCOLARES PARA EVALUAR  ESTANDARES CURRICULARES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04092"/>
              </p:ext>
            </p:extLst>
          </p:nvPr>
        </p:nvGraphicFramePr>
        <p:xfrm>
          <a:off x="467544" y="1628800"/>
          <a:ext cx="82296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35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Periodo</a:t>
                      </a:r>
                      <a:r>
                        <a:rPr lang="es-ES_tradnl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escolar</a:t>
                      </a:r>
                      <a:endParaRPr lang="es-ES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Grado escolar de corte</a:t>
                      </a:r>
                      <a:endParaRPr lang="es-ES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Edad  aproximada</a:t>
                      </a:r>
                      <a:endParaRPr lang="es-ES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s-MX" sz="2000" dirty="0"/>
                    </a:p>
                  </a:txBody>
                  <a:tcPr/>
                </a:tc>
              </a:tr>
              <a:tr h="1105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Primero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Tercer  grado de preescolar 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5 a 6</a:t>
                      </a:r>
                      <a:r>
                        <a:rPr lang="es-ES_tradnl" sz="2400" b="1" baseline="0" dirty="0" smtClean="0"/>
                        <a:t>  años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</a:tr>
              <a:tr h="1105218">
                <a:tc>
                  <a:txBody>
                    <a:bodyPr/>
                    <a:lstStyle/>
                    <a:p>
                      <a:r>
                        <a:rPr lang="es-MX" sz="2400" b="1" dirty="0" smtClean="0"/>
                        <a:t>Segundo</a:t>
                      </a:r>
                      <a:r>
                        <a:rPr lang="es-MX" sz="2400" b="1" baseline="0" dirty="0" smtClean="0"/>
                        <a:t>  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Tercer grado de primaria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8 a 9 años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</a:tr>
              <a:tr h="1105218">
                <a:tc>
                  <a:txBody>
                    <a:bodyPr/>
                    <a:lstStyle/>
                    <a:p>
                      <a:r>
                        <a:rPr lang="es-MX" sz="2400" b="1" dirty="0" smtClean="0"/>
                        <a:t>Tercero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Sexto grado de primaria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11 a</a:t>
                      </a:r>
                      <a:r>
                        <a:rPr lang="es-ES_tradnl" sz="2400" b="1" baseline="0" dirty="0" smtClean="0"/>
                        <a:t> 12  años 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</a:tr>
              <a:tr h="1105218">
                <a:tc>
                  <a:txBody>
                    <a:bodyPr/>
                    <a:lstStyle/>
                    <a:p>
                      <a:r>
                        <a:rPr lang="es-MX" sz="2400" b="1" dirty="0" smtClean="0"/>
                        <a:t>cuarto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Tercer grado de secundaria 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/>
                        <a:t>14 a 15 años</a:t>
                      </a:r>
                      <a:endParaRPr lang="es-ES" sz="2400" b="1" dirty="0" smtClean="0"/>
                    </a:p>
                    <a:p>
                      <a:endParaRPr lang="es-MX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25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sz="2800" dirty="0" smtClean="0"/>
              <a:t>En educación preescolar, los referentes para la evaluación son los aprendizajes esperados establecidos en cada campo formativo. </a:t>
            </a:r>
          </a:p>
          <a:p>
            <a:r>
              <a:rPr lang="es-MX" sz="2800" dirty="0" smtClean="0"/>
              <a:t>Para la educación primaria y secundaria, en cada bloque se establecen los aprendizajes esperados para las asignaturas.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0486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500</Words>
  <Application>Microsoft Office PowerPoint</Application>
  <PresentationFormat>Presentación en pantalla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Austin</vt:lpstr>
      <vt:lpstr>ACUERDO 592</vt:lpstr>
      <vt:lpstr>Presentación de PowerPoint</vt:lpstr>
      <vt:lpstr>El acuerdo 592 se realizo basado en estándares curriculares</vt:lpstr>
      <vt:lpstr>Específicamente en la fracción III…</vt:lpstr>
      <vt:lpstr>Presentación de PowerPoint</vt:lpstr>
      <vt:lpstr>Presentación de PowerPoint</vt:lpstr>
      <vt:lpstr>Perfil de egreso</vt:lpstr>
      <vt:lpstr>PERIODOS ESCOLARES PARA EVALUAR  ESTANDARES CURRICULARES</vt:lpstr>
      <vt:lpstr>Presentación de PowerPoint</vt:lpstr>
    </vt:vector>
  </TitlesOfParts>
  <Company>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ACUERDO 592</dc:title>
  <dc:creator>u</dc:creator>
  <cp:lastModifiedBy>u</cp:lastModifiedBy>
  <cp:revision>5</cp:revision>
  <dcterms:created xsi:type="dcterms:W3CDTF">2015-03-19T03:11:58Z</dcterms:created>
  <dcterms:modified xsi:type="dcterms:W3CDTF">2015-03-19T03:47:33Z</dcterms:modified>
</cp:coreProperties>
</file>