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ÁNGULOS INTERNOS DE UN POLÍGONO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54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605090"/>
              </p:ext>
            </p:extLst>
          </p:nvPr>
        </p:nvGraphicFramePr>
        <p:xfrm>
          <a:off x="2072641" y="447044"/>
          <a:ext cx="7863840" cy="3956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6701"/>
                <a:gridCol w="1133037"/>
                <a:gridCol w="1311364"/>
                <a:gridCol w="2174735"/>
                <a:gridCol w="1618003"/>
              </a:tblGrid>
              <a:tr h="716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Polígono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000">
                          <a:effectLst/>
                        </a:rPr>
                        <a:t>Número de lados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000">
                          <a:effectLst/>
                        </a:rPr>
                        <a:t>Cuántos triángulos hay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Suma de los ángulos internos del polígono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Medida de cada ángulo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triángulo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cuadrilátero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pentágono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hexágono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heptágono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octágono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eneágono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9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103870" algn="l"/>
                        </a:tabLst>
                      </a:pPr>
                      <a:r>
                        <a:rPr lang="es-ES" sz="1200">
                          <a:effectLst/>
                        </a:rPr>
                        <a:t>decágono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73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Polígono de n lados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8320" y="4857452"/>
            <a:ext cx="1646382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10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4188" algn="l"/>
              </a:tabLst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anoten los datos que faltan.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4188" algn="l"/>
              </a:tabLst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¿Cuál es la expresión que permite calcular la suma de los ángulos interiores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4188" algn="l"/>
              </a:tabLst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cualquier polígono?_______________________________________________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04188" algn="l"/>
              </a:tabLst>
            </a:pP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628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3</TotalTime>
  <Words>61</Words>
  <Application>Microsoft Office PowerPoint</Application>
  <PresentationFormat>Panorámica</PresentationFormat>
  <Paragraphs>54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Estela de condensación</vt:lpstr>
      <vt:lpstr>ÁNGULOS INTERNOS DE UN POLÍGONO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ÁNGULOS INTERNOS DE UN POLÍGONO </dc:title>
  <dc:creator>tere.cerdao@gmail.com</dc:creator>
  <cp:lastModifiedBy>tere.cerdao@gmail.com</cp:lastModifiedBy>
  <cp:revision>1</cp:revision>
  <dcterms:created xsi:type="dcterms:W3CDTF">2014-03-31T16:56:46Z</dcterms:created>
  <dcterms:modified xsi:type="dcterms:W3CDTF">2014-03-31T17:00:17Z</dcterms:modified>
</cp:coreProperties>
</file>