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57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1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8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6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80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96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44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0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62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94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13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A75EA-7295-4557-A37D-30598260ABBF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61FD-C2C4-40AF-A216-CC6CA34600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14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proyecto:</a:t>
            </a:r>
            <a:b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28591"/>
            <a:ext cx="6400800" cy="1752600"/>
          </a:xfrm>
        </p:spPr>
        <p:txBody>
          <a:bodyPr/>
          <a:lstStyle/>
          <a:p>
            <a:r>
              <a:rPr lang="es-ES_tradnl" dirty="0" smtClean="0"/>
              <a:t>Integrantes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2250643" cy="194421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83568" y="56612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latin typeface="Arial Rounded MT Bold" pitchFamily="34" charset="0"/>
              </a:rPr>
              <a:t>Curso: </a:t>
            </a:r>
            <a:r>
              <a:rPr lang="es-ES_tradnl" sz="2400" i="1" dirty="0" smtClean="0">
                <a:latin typeface="Arial Rounded MT Bold" pitchFamily="34" charset="0"/>
              </a:rPr>
              <a:t>Diagnóstico e intervención socioeducativa</a:t>
            </a:r>
            <a:endParaRPr lang="es-ES" sz="2400" i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6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Problemática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78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General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Específicos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38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65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44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14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Presentación en pantalla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Nombre del proyecto: </vt:lpstr>
      <vt:lpstr>Problemática </vt:lpstr>
      <vt:lpstr>Objetivos</vt:lpstr>
      <vt:lpstr>Justificación</vt:lpstr>
      <vt:lpstr>Cronograma</vt:lpstr>
      <vt:lpstr>Actividad</vt:lpstr>
      <vt:lpstr>Evaluación</vt:lpstr>
      <vt:lpstr>Anexo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proyecto: </dc:title>
  <dc:creator>enep</dc:creator>
  <cp:lastModifiedBy>enep</cp:lastModifiedBy>
  <cp:revision>2</cp:revision>
  <dcterms:created xsi:type="dcterms:W3CDTF">2017-05-26T17:27:53Z</dcterms:created>
  <dcterms:modified xsi:type="dcterms:W3CDTF">2017-05-26T17:33:46Z</dcterms:modified>
</cp:coreProperties>
</file>