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4" r:id="rId3"/>
    <p:sldId id="275" r:id="rId4"/>
    <p:sldId id="276" r:id="rId5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3333CC"/>
    <a:srgbClr val="E1FFE1"/>
    <a:srgbClr val="D9FFD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380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18/09/2017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18/09/2017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18/09/2017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18/09/2017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18/09/2017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18/09/2017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18/09/2017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18/09/2017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18/09/2017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18/09/2017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18/09/2017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C8291-6248-468D-B61D-D2C191328211}" type="datetimeFigureOut">
              <a:rPr lang="es-ES" smtClean="0"/>
              <a:pPr/>
              <a:t>18/09/2017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o_de_Microsoft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learnenglishkids.britishcouncil.org/en/grammar-practice/past-simple-sentences" TargetMode="External"/><Relationship Id="rId2" Type="http://schemas.openxmlformats.org/officeDocument/2006/relationships/hyperlink" Target="http://www.eslgamesworld.com/members/games/grammar/New_Snakes_%20Ladders/Past_simple_tense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9910971"/>
              </p:ext>
            </p:extLst>
          </p:nvPr>
        </p:nvGraphicFramePr>
        <p:xfrm>
          <a:off x="332655" y="395536"/>
          <a:ext cx="6264697" cy="83169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Documento" r:id="rId3" imgW="6558554" imgH="3985326" progId="Word.Document.12">
                  <p:embed/>
                </p:oleObj>
              </mc:Choice>
              <mc:Fallback>
                <p:oleObj name="Documento" r:id="rId3" imgW="6558554" imgH="398532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2655" y="395536"/>
                        <a:ext cx="6264697" cy="83169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427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23" b="27017"/>
          <a:stretch/>
        </p:blipFill>
        <p:spPr bwMode="auto">
          <a:xfrm>
            <a:off x="166730" y="179512"/>
            <a:ext cx="6214597" cy="8856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31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Pictur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69" b="27863"/>
          <a:stretch/>
        </p:blipFill>
        <p:spPr bwMode="auto">
          <a:xfrm>
            <a:off x="80628" y="155510"/>
            <a:ext cx="6516724" cy="8832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656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16632" y="827584"/>
            <a:ext cx="64807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hlinkClick r:id="rId2"/>
              </a:rPr>
              <a:t>http://www.eslgamesworld.com/members/games/grammar/New_Snakes_%</a:t>
            </a:r>
            <a:r>
              <a:rPr lang="es-MX" dirty="0" smtClean="0">
                <a:hlinkClick r:id="rId2"/>
              </a:rPr>
              <a:t>20Ladders/Past_simple_tense.html</a:t>
            </a:r>
            <a:endParaRPr lang="es-MX" dirty="0" smtClean="0"/>
          </a:p>
          <a:p>
            <a:endParaRPr lang="es-MX" dirty="0"/>
          </a:p>
        </p:txBody>
      </p:sp>
      <p:sp>
        <p:nvSpPr>
          <p:cNvPr id="3" name="2 CuadroTexto"/>
          <p:cNvSpPr txBox="1"/>
          <p:nvPr/>
        </p:nvSpPr>
        <p:spPr>
          <a:xfrm>
            <a:off x="120080" y="323528"/>
            <a:ext cx="6339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Practice</a:t>
            </a:r>
            <a:r>
              <a:rPr lang="es-MX" dirty="0" smtClean="0"/>
              <a:t> simple </a:t>
            </a:r>
            <a:r>
              <a:rPr lang="es-MX" dirty="0" err="1" smtClean="0"/>
              <a:t>past</a:t>
            </a:r>
            <a:r>
              <a:rPr lang="es-MX" dirty="0" smtClean="0"/>
              <a:t> of irregular, </a:t>
            </a:r>
            <a:r>
              <a:rPr lang="es-MX" dirty="0" err="1" smtClean="0"/>
              <a:t>possitive</a:t>
            </a:r>
            <a:r>
              <a:rPr lang="es-MX" dirty="0" smtClean="0"/>
              <a:t>, </a:t>
            </a:r>
            <a:r>
              <a:rPr lang="es-MX" dirty="0" err="1" smtClean="0"/>
              <a:t>negative</a:t>
            </a:r>
            <a:r>
              <a:rPr lang="es-MX" dirty="0" smtClean="0"/>
              <a:t> and </a:t>
            </a:r>
            <a:r>
              <a:rPr lang="es-MX" dirty="0" err="1" smtClean="0"/>
              <a:t>questions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120080" y="2123728"/>
            <a:ext cx="60670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hlinkClick r:id="rId3"/>
              </a:rPr>
              <a:t>http://</a:t>
            </a:r>
            <a:r>
              <a:rPr lang="es-MX" dirty="0" smtClean="0">
                <a:hlinkClick r:id="rId3"/>
              </a:rPr>
              <a:t>learnenglishkids.britishcouncil.org/en/grammar-practice/past-simple-sentences</a:t>
            </a:r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277671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19</Words>
  <Application>Microsoft Office PowerPoint</Application>
  <PresentationFormat>Presentación en pantalla (4:3)</PresentationFormat>
  <Paragraphs>3</Paragraphs>
  <Slides>4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6" baseType="lpstr">
      <vt:lpstr>Tema de Office</vt:lpstr>
      <vt:lpstr>Documento de Microsoft Word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x</cp:lastModifiedBy>
  <cp:revision>18</cp:revision>
  <dcterms:created xsi:type="dcterms:W3CDTF">2013-10-14T03:32:42Z</dcterms:created>
  <dcterms:modified xsi:type="dcterms:W3CDTF">2017-09-19T01:22:47Z</dcterms:modified>
</cp:coreProperties>
</file>