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18/09/2017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6730" y="17951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28" y="155510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19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Documento de Microsoft Word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x</cp:lastModifiedBy>
  <cp:revision>18</cp:revision>
  <dcterms:created xsi:type="dcterms:W3CDTF">2013-10-14T03:32:42Z</dcterms:created>
  <dcterms:modified xsi:type="dcterms:W3CDTF">2017-09-19T01:22:47Z</dcterms:modified>
</cp:coreProperties>
</file>