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43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025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185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16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66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621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95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55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23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14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210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DC6B-8966-4558-8B36-D282BFEA870D}" type="datetimeFigureOut">
              <a:rPr lang="es-MX" smtClean="0"/>
              <a:t>04/12/2018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2AFC-E85D-4E43-B0FE-9CA58C4DF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52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352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Análisis de Caso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4000" i="1" dirty="0" smtClean="0"/>
              <a:t>Nombre del niño</a:t>
            </a:r>
            <a:br>
              <a:rPr lang="es-MX" sz="4000" i="1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Por:</a:t>
            </a:r>
            <a:br>
              <a:rPr lang="es-MX" sz="4000" dirty="0" smtClean="0"/>
            </a:br>
            <a:r>
              <a:rPr lang="es-MX" sz="4000" i="1" dirty="0" smtClean="0"/>
              <a:t>Nombre d la alumna y # de lista</a:t>
            </a:r>
            <a:endParaRPr lang="es-MX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/>
          <a:lstStyle/>
          <a:p>
            <a:r>
              <a:rPr lang="es-MX" dirty="0" smtClean="0"/>
              <a:t>Competencias profesionales del curso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074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Descripción general del alumno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 smtClean="0"/>
              <a:t>Nombre</a:t>
            </a:r>
            <a:r>
              <a:rPr lang="es-ES" dirty="0"/>
              <a:t>, edad, antecedentes generales de desarrollo, nombre, edades y ocupación de los padres o tutores.</a:t>
            </a:r>
            <a:endParaRPr lang="es-MX" sz="3600" dirty="0"/>
          </a:p>
          <a:p>
            <a:pPr lvl="1"/>
            <a:r>
              <a:rPr lang="es-ES" dirty="0"/>
              <a:t>Breve justificación de la elección del caso</a:t>
            </a:r>
            <a:endParaRPr lang="es-MX" sz="3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44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Información sobre el alumno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2.1 Ritmo de trabajo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2.2 Actividades que le implican mayor tiempo o esfuerzo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2.3 Dificultades que presenta 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2.4 Formas de motivación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2.5 Intereses 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2.6 Interacción con: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	2.6.1 Educadora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	2.6.2 Iguales (pares)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	2.6.3 Otros (agentes educativo, padres).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202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Información sobre los </a:t>
            </a:r>
            <a:r>
              <a:rPr lang="es-ES" dirty="0" smtClean="0"/>
              <a:t>contextos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/>
              <a:t>Contexto áulico </a:t>
            </a:r>
            <a:endParaRPr lang="es-MX" sz="3600" dirty="0"/>
          </a:p>
          <a:p>
            <a:pPr lvl="1"/>
            <a:r>
              <a:rPr lang="es-ES" dirty="0"/>
              <a:t>Contexto escolar</a:t>
            </a:r>
            <a:endParaRPr lang="es-MX" sz="3600" dirty="0"/>
          </a:p>
          <a:p>
            <a:pPr lvl="1"/>
            <a:r>
              <a:rPr lang="es-ES" dirty="0"/>
              <a:t>Contexto familiar</a:t>
            </a:r>
            <a:endParaRPr lang="es-MX" sz="3600" dirty="0"/>
          </a:p>
          <a:p>
            <a:pPr lvl="1"/>
            <a:r>
              <a:rPr lang="es-ES" dirty="0"/>
              <a:t>Contexto social</a:t>
            </a:r>
            <a:endParaRPr lang="es-MX" sz="3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370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 para eliminar o disminuir las barreras para el aprendizaje y la participación 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Describir estrategias por semana para eliminar o minimizar el efecto de las barreras para el aprendizaje y la participación que presenta el niño al que le estas dando seguimiento en el jardín.</a:t>
            </a:r>
          </a:p>
        </p:txBody>
      </p:sp>
    </p:spTree>
    <p:extLst>
      <p:ext uri="{BB962C8B-B14F-4D97-AF65-F5344CB8AC3E}">
        <p14:creationId xmlns:p14="http://schemas.microsoft.com/office/powerpoint/2010/main" val="21527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582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sobre las competencias profesionales.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77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2199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135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Análisis de Caso Nombre del niño  Por: Nombre d la alumna y # de lista</vt:lpstr>
      <vt:lpstr>Descripción general del alumno</vt:lpstr>
      <vt:lpstr>Información sobre el alumno</vt:lpstr>
      <vt:lpstr>Información sobre los contextos</vt:lpstr>
      <vt:lpstr>Estrategia para eliminar o disminuir las barreras para el aprendizaje y la participación </vt:lpstr>
      <vt:lpstr>Evaluación </vt:lpstr>
      <vt:lpstr>Reflexión sobre las competencias profesionales.</vt:lpstr>
      <vt:lpstr>Evidencias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Caso Nombre del niño  Por: Nombre d la alumna y # de lista</dc:title>
  <dc:creator>OfficeDepot</dc:creator>
  <cp:lastModifiedBy>OfficeDepot</cp:lastModifiedBy>
  <cp:revision>3</cp:revision>
  <dcterms:created xsi:type="dcterms:W3CDTF">2018-12-04T23:52:18Z</dcterms:created>
  <dcterms:modified xsi:type="dcterms:W3CDTF">2018-12-05T00:13:08Z</dcterms:modified>
</cp:coreProperties>
</file>