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57" r:id="rId4"/>
    <p:sldId id="269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8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slide" Target="../slides/slide4.xml"/><Relationship Id="rId1" Type="http://schemas.openxmlformats.org/officeDocument/2006/relationships/slide" Target="../slides/slide3.xml"/><Relationship Id="rId6" Type="http://schemas.openxmlformats.org/officeDocument/2006/relationships/slide" Target="../slides/slide7.xml"/><Relationship Id="rId5" Type="http://schemas.openxmlformats.org/officeDocument/2006/relationships/slide" Target="../slides/slide6.xml"/><Relationship Id="rId4" Type="http://schemas.openxmlformats.org/officeDocument/2006/relationships/slide" Target="../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F03507-1248-427F-BCA0-3099FFADB43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90CA597-7FF9-4CB4-BF2C-6DB81881E171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Dimensión </a:t>
          </a:r>
          <a:r>
            <a:rPr lang="es-MX" sz="1600" b="1" dirty="0" err="1" smtClean="0">
              <a:solidFill>
                <a:schemeClr val="tx1"/>
              </a:solidFill>
            </a:rPr>
            <a:t>valoral</a:t>
          </a:r>
          <a:endParaRPr lang="es-MX" sz="1600" b="1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75E99EEC-6E91-492E-9765-C6D5557F2193}" type="parTrans" cxnId="{FF4F57E0-DC27-4340-9541-3F51E45068C0}">
      <dgm:prSet/>
      <dgm:spPr/>
      <dgm:t>
        <a:bodyPr/>
        <a:lstStyle/>
        <a:p>
          <a:endParaRPr lang="es-MX"/>
        </a:p>
      </dgm:t>
    </dgm:pt>
    <dgm:pt modelId="{7FF2E88A-3E7F-4595-9B4C-E6E10A632C9E}" type="sibTrans" cxnId="{FF4F57E0-DC27-4340-9541-3F51E45068C0}">
      <dgm:prSet/>
      <dgm:spPr/>
      <dgm:t>
        <a:bodyPr/>
        <a:lstStyle/>
        <a:p>
          <a:endParaRPr lang="es-MX"/>
        </a:p>
      </dgm:t>
    </dgm:pt>
    <dgm:pt modelId="{893430AD-62A2-49E0-AC4E-039D291DDA3A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Dimensión interpersonal</a:t>
          </a:r>
          <a:endParaRPr lang="es-MX" sz="1600" b="1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A8CC5FD3-F869-4458-AA90-294C1E3EE7FB}" type="parTrans" cxnId="{635052BA-08B1-4FCF-B028-BEDBD2630554}">
      <dgm:prSet/>
      <dgm:spPr/>
      <dgm:t>
        <a:bodyPr/>
        <a:lstStyle/>
        <a:p>
          <a:endParaRPr lang="es-MX"/>
        </a:p>
      </dgm:t>
    </dgm:pt>
    <dgm:pt modelId="{213CA3FD-46E8-45F4-9B95-11D62D033896}" type="sibTrans" cxnId="{635052BA-08B1-4FCF-B028-BEDBD2630554}">
      <dgm:prSet/>
      <dgm:spPr/>
      <dgm:t>
        <a:bodyPr/>
        <a:lstStyle/>
        <a:p>
          <a:endParaRPr lang="es-MX"/>
        </a:p>
      </dgm:t>
    </dgm:pt>
    <dgm:pt modelId="{25143446-8414-418D-8170-5CA932EBBAA6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Dimensión social</a:t>
          </a:r>
          <a:endParaRPr lang="es-MX" sz="1600" b="1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6ED056B4-ED39-4B9B-80E0-1685A5591094}" type="parTrans" cxnId="{48F4090F-7426-4F2A-B376-6402D898138D}">
      <dgm:prSet/>
      <dgm:spPr/>
      <dgm:t>
        <a:bodyPr/>
        <a:lstStyle/>
        <a:p>
          <a:endParaRPr lang="es-MX"/>
        </a:p>
      </dgm:t>
    </dgm:pt>
    <dgm:pt modelId="{18805D4E-52FB-4F69-BFB8-DEC4FF7D065E}" type="sibTrans" cxnId="{48F4090F-7426-4F2A-B376-6402D898138D}">
      <dgm:prSet/>
      <dgm:spPr/>
      <dgm:t>
        <a:bodyPr/>
        <a:lstStyle/>
        <a:p>
          <a:endParaRPr lang="es-MX"/>
        </a:p>
      </dgm:t>
    </dgm:pt>
    <dgm:pt modelId="{22247DAE-3A98-4F1E-B37C-93CC3FAE2F61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Dimensión institucional</a:t>
          </a:r>
          <a:endParaRPr lang="es-MX" sz="1600" b="1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7A207270-7D9F-4A2D-8629-BAB0BCEC8411}" type="parTrans" cxnId="{B9A91854-1503-45BF-9672-6674D763E571}">
      <dgm:prSet/>
      <dgm:spPr/>
      <dgm:t>
        <a:bodyPr/>
        <a:lstStyle/>
        <a:p>
          <a:endParaRPr lang="es-MX"/>
        </a:p>
      </dgm:t>
    </dgm:pt>
    <dgm:pt modelId="{94025388-708C-41D9-97CC-3114E991DA6F}" type="sibTrans" cxnId="{B9A91854-1503-45BF-9672-6674D763E571}">
      <dgm:prSet/>
      <dgm:spPr/>
      <dgm:t>
        <a:bodyPr/>
        <a:lstStyle/>
        <a:p>
          <a:endParaRPr lang="es-MX"/>
        </a:p>
      </dgm:t>
    </dgm:pt>
    <dgm:pt modelId="{E1E78CCF-67A9-4E3A-B348-FCD4A51DAD43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Dimensión didáctica</a:t>
          </a:r>
          <a:endParaRPr lang="es-MX" sz="1600" b="1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6CA2729E-B224-40D3-81BB-379DF95FCEC1}" type="parTrans" cxnId="{4032BA86-E22E-4C71-8502-A088EA9D191A}">
      <dgm:prSet/>
      <dgm:spPr/>
      <dgm:t>
        <a:bodyPr/>
        <a:lstStyle/>
        <a:p>
          <a:endParaRPr lang="es-MX"/>
        </a:p>
      </dgm:t>
    </dgm:pt>
    <dgm:pt modelId="{157FAA04-796E-4E35-A380-AE76B5B13A53}" type="sibTrans" cxnId="{4032BA86-E22E-4C71-8502-A088EA9D191A}">
      <dgm:prSet/>
      <dgm:spPr/>
      <dgm:t>
        <a:bodyPr/>
        <a:lstStyle/>
        <a:p>
          <a:endParaRPr lang="es-MX"/>
        </a:p>
      </dgm:t>
    </dgm:pt>
    <dgm:pt modelId="{A99D0AFF-1E34-4BD2-BA0E-B93A832A2E80}">
      <dgm:prSet phldrT="[Texto]" custT="1"/>
      <dgm:spPr/>
      <dgm:t>
        <a:bodyPr/>
        <a:lstStyle/>
        <a:p>
          <a:r>
            <a:rPr lang="es-MX" sz="1600" b="1" dirty="0" smtClean="0">
              <a:solidFill>
                <a:schemeClr val="tx1"/>
              </a:solidFill>
            </a:rPr>
            <a:t>Dimensión personal</a:t>
          </a:r>
          <a:endParaRPr lang="es-MX" sz="1600" b="1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6655DBD1-6C1C-46F4-83C9-97631B87EC8D}" type="parTrans" cxnId="{A8E3B141-55CA-4315-B8C5-F03E239564AE}">
      <dgm:prSet/>
      <dgm:spPr/>
      <dgm:t>
        <a:bodyPr/>
        <a:lstStyle/>
        <a:p>
          <a:endParaRPr lang="es-MX"/>
        </a:p>
      </dgm:t>
    </dgm:pt>
    <dgm:pt modelId="{00942FFB-EA60-4DC1-9142-2D5F2CE6FC76}" type="sibTrans" cxnId="{A8E3B141-55CA-4315-B8C5-F03E239564AE}">
      <dgm:prSet/>
      <dgm:spPr/>
      <dgm:t>
        <a:bodyPr/>
        <a:lstStyle/>
        <a:p>
          <a:endParaRPr lang="es-MX"/>
        </a:p>
      </dgm:t>
    </dgm:pt>
    <dgm:pt modelId="{24F927E4-CB0D-4E5E-A006-6E4D3F594C57}" type="pres">
      <dgm:prSet presAssocID="{E3F03507-1248-427F-BCA0-3099FFADB43C}" presName="cycle" presStyleCnt="0">
        <dgm:presLayoutVars>
          <dgm:dir/>
          <dgm:resizeHandles val="exact"/>
        </dgm:presLayoutVars>
      </dgm:prSet>
      <dgm:spPr/>
    </dgm:pt>
    <dgm:pt modelId="{F07D65B6-EC45-471A-BE66-AAC07A272425}" type="pres">
      <dgm:prSet presAssocID="{490CA597-7FF9-4CB4-BF2C-6DB81881E171}" presName="node" presStyleLbl="node1" presStyleIdx="0" presStyleCnt="6" custScaleX="144039">
        <dgm:presLayoutVars>
          <dgm:bulletEnabled val="1"/>
        </dgm:presLayoutVars>
      </dgm:prSet>
      <dgm:spPr/>
    </dgm:pt>
    <dgm:pt modelId="{A6F3FEA8-D804-4B60-8688-B9BCC1EF6E24}" type="pres">
      <dgm:prSet presAssocID="{490CA597-7FF9-4CB4-BF2C-6DB81881E171}" presName="spNode" presStyleCnt="0"/>
      <dgm:spPr/>
    </dgm:pt>
    <dgm:pt modelId="{D6EB521F-F407-4C33-98B2-7995B3C7A751}" type="pres">
      <dgm:prSet presAssocID="{7FF2E88A-3E7F-4595-9B4C-E6E10A632C9E}" presName="sibTrans" presStyleLbl="sibTrans1D1" presStyleIdx="0" presStyleCnt="6"/>
      <dgm:spPr/>
    </dgm:pt>
    <dgm:pt modelId="{807EBF31-6475-4F24-B215-4E76F8A48A0E}" type="pres">
      <dgm:prSet presAssocID="{893430AD-62A2-49E0-AC4E-039D291DDA3A}" presName="node" presStyleLbl="node1" presStyleIdx="1" presStyleCnt="6" custScaleX="144039">
        <dgm:presLayoutVars>
          <dgm:bulletEnabled val="1"/>
        </dgm:presLayoutVars>
      </dgm:prSet>
      <dgm:spPr/>
    </dgm:pt>
    <dgm:pt modelId="{A5A69692-35AA-4683-8F83-8FD1129D2D3E}" type="pres">
      <dgm:prSet presAssocID="{893430AD-62A2-49E0-AC4E-039D291DDA3A}" presName="spNode" presStyleCnt="0"/>
      <dgm:spPr/>
    </dgm:pt>
    <dgm:pt modelId="{CB4C622F-65D0-4EDF-B3A9-26280D2051E6}" type="pres">
      <dgm:prSet presAssocID="{213CA3FD-46E8-45F4-9B95-11D62D033896}" presName="sibTrans" presStyleLbl="sibTrans1D1" presStyleIdx="1" presStyleCnt="6"/>
      <dgm:spPr/>
    </dgm:pt>
    <dgm:pt modelId="{DCE24F23-DE58-4B32-87E3-AC0303F9B3D5}" type="pres">
      <dgm:prSet presAssocID="{22247DAE-3A98-4F1E-B37C-93CC3FAE2F61}" presName="node" presStyleLbl="node1" presStyleIdx="2" presStyleCnt="6" custScaleX="1440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FA9B5F-D708-465A-B5C1-982AC628796B}" type="pres">
      <dgm:prSet presAssocID="{22247DAE-3A98-4F1E-B37C-93CC3FAE2F61}" presName="spNode" presStyleCnt="0"/>
      <dgm:spPr/>
    </dgm:pt>
    <dgm:pt modelId="{73829C77-83D6-4922-981B-7400B1C0549F}" type="pres">
      <dgm:prSet presAssocID="{94025388-708C-41D9-97CC-3114E991DA6F}" presName="sibTrans" presStyleLbl="sibTrans1D1" presStyleIdx="2" presStyleCnt="6"/>
      <dgm:spPr/>
    </dgm:pt>
    <dgm:pt modelId="{69D7F2B1-4067-48DE-91B4-DFBAF6F1B3FF}" type="pres">
      <dgm:prSet presAssocID="{E1E78CCF-67A9-4E3A-B348-FCD4A51DAD43}" presName="node" presStyleLbl="node1" presStyleIdx="3" presStyleCnt="6" custScaleX="144039">
        <dgm:presLayoutVars>
          <dgm:bulletEnabled val="1"/>
        </dgm:presLayoutVars>
      </dgm:prSet>
      <dgm:spPr/>
    </dgm:pt>
    <dgm:pt modelId="{A82F81FA-8AF8-474A-826C-631441B44A73}" type="pres">
      <dgm:prSet presAssocID="{E1E78CCF-67A9-4E3A-B348-FCD4A51DAD43}" presName="spNode" presStyleCnt="0"/>
      <dgm:spPr/>
    </dgm:pt>
    <dgm:pt modelId="{C9A44033-CFE7-4C0D-BE53-F603F9E3FC94}" type="pres">
      <dgm:prSet presAssocID="{157FAA04-796E-4E35-A380-AE76B5B13A53}" presName="sibTrans" presStyleLbl="sibTrans1D1" presStyleIdx="3" presStyleCnt="6"/>
      <dgm:spPr/>
    </dgm:pt>
    <dgm:pt modelId="{8F893D47-9255-44DB-8F87-DA6EE61C8EFC}" type="pres">
      <dgm:prSet presAssocID="{A99D0AFF-1E34-4BD2-BA0E-B93A832A2E80}" presName="node" presStyleLbl="node1" presStyleIdx="4" presStyleCnt="6" custScaleX="144039">
        <dgm:presLayoutVars>
          <dgm:bulletEnabled val="1"/>
        </dgm:presLayoutVars>
      </dgm:prSet>
      <dgm:spPr/>
    </dgm:pt>
    <dgm:pt modelId="{4C56571A-F38F-4217-A68C-C83C65A06236}" type="pres">
      <dgm:prSet presAssocID="{A99D0AFF-1E34-4BD2-BA0E-B93A832A2E80}" presName="spNode" presStyleCnt="0"/>
      <dgm:spPr/>
    </dgm:pt>
    <dgm:pt modelId="{60FE3812-6122-4BFF-AB49-1730CC96397C}" type="pres">
      <dgm:prSet presAssocID="{00942FFB-EA60-4DC1-9142-2D5F2CE6FC76}" presName="sibTrans" presStyleLbl="sibTrans1D1" presStyleIdx="4" presStyleCnt="6"/>
      <dgm:spPr/>
    </dgm:pt>
    <dgm:pt modelId="{EEEB6C13-0562-4554-9E4E-87A23CB48B59}" type="pres">
      <dgm:prSet presAssocID="{25143446-8414-418D-8170-5CA932EBBAA6}" presName="node" presStyleLbl="node1" presStyleIdx="5" presStyleCnt="6" custScaleX="1440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6189B28-1097-44F4-9034-A60A3D48E6DE}" type="pres">
      <dgm:prSet presAssocID="{25143446-8414-418D-8170-5CA932EBBAA6}" presName="spNode" presStyleCnt="0"/>
      <dgm:spPr/>
    </dgm:pt>
    <dgm:pt modelId="{1D7CAFF3-00EA-4E1C-8810-F21F447477AC}" type="pres">
      <dgm:prSet presAssocID="{18805D4E-52FB-4F69-BFB8-DEC4FF7D065E}" presName="sibTrans" presStyleLbl="sibTrans1D1" presStyleIdx="5" presStyleCnt="6"/>
      <dgm:spPr/>
    </dgm:pt>
  </dgm:ptLst>
  <dgm:cxnLst>
    <dgm:cxn modelId="{D6611349-700D-48C7-9CE1-CCABA3E7840C}" type="presOf" srcId="{00942FFB-EA60-4DC1-9142-2D5F2CE6FC76}" destId="{60FE3812-6122-4BFF-AB49-1730CC96397C}" srcOrd="0" destOrd="0" presId="urn:microsoft.com/office/officeart/2005/8/layout/cycle6"/>
    <dgm:cxn modelId="{FF4F57E0-DC27-4340-9541-3F51E45068C0}" srcId="{E3F03507-1248-427F-BCA0-3099FFADB43C}" destId="{490CA597-7FF9-4CB4-BF2C-6DB81881E171}" srcOrd="0" destOrd="0" parTransId="{75E99EEC-6E91-492E-9765-C6D5557F2193}" sibTransId="{7FF2E88A-3E7F-4595-9B4C-E6E10A632C9E}"/>
    <dgm:cxn modelId="{D7330EAB-5165-4463-9AF2-3167F2213462}" type="presOf" srcId="{893430AD-62A2-49E0-AC4E-039D291DDA3A}" destId="{807EBF31-6475-4F24-B215-4E76F8A48A0E}" srcOrd="0" destOrd="0" presId="urn:microsoft.com/office/officeart/2005/8/layout/cycle6"/>
    <dgm:cxn modelId="{EF66E5F6-3282-4EE2-AB81-CE8F35F70FE6}" type="presOf" srcId="{18805D4E-52FB-4F69-BFB8-DEC4FF7D065E}" destId="{1D7CAFF3-00EA-4E1C-8810-F21F447477AC}" srcOrd="0" destOrd="0" presId="urn:microsoft.com/office/officeart/2005/8/layout/cycle6"/>
    <dgm:cxn modelId="{8DC4667A-7E51-4DE8-9C93-54A9EEA7C40A}" type="presOf" srcId="{7FF2E88A-3E7F-4595-9B4C-E6E10A632C9E}" destId="{D6EB521F-F407-4C33-98B2-7995B3C7A751}" srcOrd="0" destOrd="0" presId="urn:microsoft.com/office/officeart/2005/8/layout/cycle6"/>
    <dgm:cxn modelId="{B9A91854-1503-45BF-9672-6674D763E571}" srcId="{E3F03507-1248-427F-BCA0-3099FFADB43C}" destId="{22247DAE-3A98-4F1E-B37C-93CC3FAE2F61}" srcOrd="2" destOrd="0" parTransId="{7A207270-7D9F-4A2D-8629-BAB0BCEC8411}" sibTransId="{94025388-708C-41D9-97CC-3114E991DA6F}"/>
    <dgm:cxn modelId="{A8E3B141-55CA-4315-B8C5-F03E239564AE}" srcId="{E3F03507-1248-427F-BCA0-3099FFADB43C}" destId="{A99D0AFF-1E34-4BD2-BA0E-B93A832A2E80}" srcOrd="4" destOrd="0" parTransId="{6655DBD1-6C1C-46F4-83C9-97631B87EC8D}" sibTransId="{00942FFB-EA60-4DC1-9142-2D5F2CE6FC76}"/>
    <dgm:cxn modelId="{BEE43DB2-3C3F-4647-BD74-5FB7E6F45882}" type="presOf" srcId="{94025388-708C-41D9-97CC-3114E991DA6F}" destId="{73829C77-83D6-4922-981B-7400B1C0549F}" srcOrd="0" destOrd="0" presId="urn:microsoft.com/office/officeart/2005/8/layout/cycle6"/>
    <dgm:cxn modelId="{AC8127D8-239B-4B3F-B741-6B4979CC82F1}" type="presOf" srcId="{157FAA04-796E-4E35-A380-AE76B5B13A53}" destId="{C9A44033-CFE7-4C0D-BE53-F603F9E3FC94}" srcOrd="0" destOrd="0" presId="urn:microsoft.com/office/officeart/2005/8/layout/cycle6"/>
    <dgm:cxn modelId="{4032BA86-E22E-4C71-8502-A088EA9D191A}" srcId="{E3F03507-1248-427F-BCA0-3099FFADB43C}" destId="{E1E78CCF-67A9-4E3A-B348-FCD4A51DAD43}" srcOrd="3" destOrd="0" parTransId="{6CA2729E-B224-40D3-81BB-379DF95FCEC1}" sibTransId="{157FAA04-796E-4E35-A380-AE76B5B13A53}"/>
    <dgm:cxn modelId="{48F4090F-7426-4F2A-B376-6402D898138D}" srcId="{E3F03507-1248-427F-BCA0-3099FFADB43C}" destId="{25143446-8414-418D-8170-5CA932EBBAA6}" srcOrd="5" destOrd="0" parTransId="{6ED056B4-ED39-4B9B-80E0-1685A5591094}" sibTransId="{18805D4E-52FB-4F69-BFB8-DEC4FF7D065E}"/>
    <dgm:cxn modelId="{EF8848E9-6C4A-4344-97CB-32B016E81D5D}" type="presOf" srcId="{A99D0AFF-1E34-4BD2-BA0E-B93A832A2E80}" destId="{8F893D47-9255-44DB-8F87-DA6EE61C8EFC}" srcOrd="0" destOrd="0" presId="urn:microsoft.com/office/officeart/2005/8/layout/cycle6"/>
    <dgm:cxn modelId="{FF95FFAA-86A2-4B85-B744-DD529FA7D496}" type="presOf" srcId="{490CA597-7FF9-4CB4-BF2C-6DB81881E171}" destId="{F07D65B6-EC45-471A-BE66-AAC07A272425}" srcOrd="0" destOrd="0" presId="urn:microsoft.com/office/officeart/2005/8/layout/cycle6"/>
    <dgm:cxn modelId="{8FF77397-A052-425A-B6C1-4406FB75EDB8}" type="presOf" srcId="{213CA3FD-46E8-45F4-9B95-11D62D033896}" destId="{CB4C622F-65D0-4EDF-B3A9-26280D2051E6}" srcOrd="0" destOrd="0" presId="urn:microsoft.com/office/officeart/2005/8/layout/cycle6"/>
    <dgm:cxn modelId="{635052BA-08B1-4FCF-B028-BEDBD2630554}" srcId="{E3F03507-1248-427F-BCA0-3099FFADB43C}" destId="{893430AD-62A2-49E0-AC4E-039D291DDA3A}" srcOrd="1" destOrd="0" parTransId="{A8CC5FD3-F869-4458-AA90-294C1E3EE7FB}" sibTransId="{213CA3FD-46E8-45F4-9B95-11D62D033896}"/>
    <dgm:cxn modelId="{6A60123B-0CEC-43A4-B328-C7148F4E9399}" type="presOf" srcId="{25143446-8414-418D-8170-5CA932EBBAA6}" destId="{EEEB6C13-0562-4554-9E4E-87A23CB48B59}" srcOrd="0" destOrd="0" presId="urn:microsoft.com/office/officeart/2005/8/layout/cycle6"/>
    <dgm:cxn modelId="{8C29A8FA-FD5C-4A25-AFE0-7E33BC3E20E0}" type="presOf" srcId="{E3F03507-1248-427F-BCA0-3099FFADB43C}" destId="{24F927E4-CB0D-4E5E-A006-6E4D3F594C57}" srcOrd="0" destOrd="0" presId="urn:microsoft.com/office/officeart/2005/8/layout/cycle6"/>
    <dgm:cxn modelId="{E070F43F-E4CC-4FF4-B900-13F8E3325075}" type="presOf" srcId="{E1E78CCF-67A9-4E3A-B348-FCD4A51DAD43}" destId="{69D7F2B1-4067-48DE-91B4-DFBAF6F1B3FF}" srcOrd="0" destOrd="0" presId="urn:microsoft.com/office/officeart/2005/8/layout/cycle6"/>
    <dgm:cxn modelId="{185D66C1-0E51-4771-94A2-0E40EE9B6779}" type="presOf" srcId="{22247DAE-3A98-4F1E-B37C-93CC3FAE2F61}" destId="{DCE24F23-DE58-4B32-87E3-AC0303F9B3D5}" srcOrd="0" destOrd="0" presId="urn:microsoft.com/office/officeart/2005/8/layout/cycle6"/>
    <dgm:cxn modelId="{C90CD785-1BFC-428E-BA78-0717836E203D}" type="presParOf" srcId="{24F927E4-CB0D-4E5E-A006-6E4D3F594C57}" destId="{F07D65B6-EC45-471A-BE66-AAC07A272425}" srcOrd="0" destOrd="0" presId="urn:microsoft.com/office/officeart/2005/8/layout/cycle6"/>
    <dgm:cxn modelId="{D48F0DD4-54E3-46E5-9F46-E2EB03E68F4B}" type="presParOf" srcId="{24F927E4-CB0D-4E5E-A006-6E4D3F594C57}" destId="{A6F3FEA8-D804-4B60-8688-B9BCC1EF6E24}" srcOrd="1" destOrd="0" presId="urn:microsoft.com/office/officeart/2005/8/layout/cycle6"/>
    <dgm:cxn modelId="{B0FD4D92-FFDE-48F6-A3A0-1D47BB5BA1B3}" type="presParOf" srcId="{24F927E4-CB0D-4E5E-A006-6E4D3F594C57}" destId="{D6EB521F-F407-4C33-98B2-7995B3C7A751}" srcOrd="2" destOrd="0" presId="urn:microsoft.com/office/officeart/2005/8/layout/cycle6"/>
    <dgm:cxn modelId="{90FD558F-D107-47D2-AC9B-B37412BE4F97}" type="presParOf" srcId="{24F927E4-CB0D-4E5E-A006-6E4D3F594C57}" destId="{807EBF31-6475-4F24-B215-4E76F8A48A0E}" srcOrd="3" destOrd="0" presId="urn:microsoft.com/office/officeart/2005/8/layout/cycle6"/>
    <dgm:cxn modelId="{76E5B854-65A0-4B8A-A940-E7BB9323B03F}" type="presParOf" srcId="{24F927E4-CB0D-4E5E-A006-6E4D3F594C57}" destId="{A5A69692-35AA-4683-8F83-8FD1129D2D3E}" srcOrd="4" destOrd="0" presId="urn:microsoft.com/office/officeart/2005/8/layout/cycle6"/>
    <dgm:cxn modelId="{F17FB831-F320-410C-9444-9012CBF70717}" type="presParOf" srcId="{24F927E4-CB0D-4E5E-A006-6E4D3F594C57}" destId="{CB4C622F-65D0-4EDF-B3A9-26280D2051E6}" srcOrd="5" destOrd="0" presId="urn:microsoft.com/office/officeart/2005/8/layout/cycle6"/>
    <dgm:cxn modelId="{FFD201FD-A9F4-426F-B009-E9688E7E3C04}" type="presParOf" srcId="{24F927E4-CB0D-4E5E-A006-6E4D3F594C57}" destId="{DCE24F23-DE58-4B32-87E3-AC0303F9B3D5}" srcOrd="6" destOrd="0" presId="urn:microsoft.com/office/officeart/2005/8/layout/cycle6"/>
    <dgm:cxn modelId="{839101BA-21C4-48A8-8EC2-F1D0FF091706}" type="presParOf" srcId="{24F927E4-CB0D-4E5E-A006-6E4D3F594C57}" destId="{A5FA9B5F-D708-465A-B5C1-982AC628796B}" srcOrd="7" destOrd="0" presId="urn:microsoft.com/office/officeart/2005/8/layout/cycle6"/>
    <dgm:cxn modelId="{BB165531-C298-41EE-8C4C-BA855F359DF7}" type="presParOf" srcId="{24F927E4-CB0D-4E5E-A006-6E4D3F594C57}" destId="{73829C77-83D6-4922-981B-7400B1C0549F}" srcOrd="8" destOrd="0" presId="urn:microsoft.com/office/officeart/2005/8/layout/cycle6"/>
    <dgm:cxn modelId="{1F341756-7B4F-4116-AE75-5A6A92B1764B}" type="presParOf" srcId="{24F927E4-CB0D-4E5E-A006-6E4D3F594C57}" destId="{69D7F2B1-4067-48DE-91B4-DFBAF6F1B3FF}" srcOrd="9" destOrd="0" presId="urn:microsoft.com/office/officeart/2005/8/layout/cycle6"/>
    <dgm:cxn modelId="{224F44F4-AD79-4712-9857-ACE6017061A9}" type="presParOf" srcId="{24F927E4-CB0D-4E5E-A006-6E4D3F594C57}" destId="{A82F81FA-8AF8-474A-826C-631441B44A73}" srcOrd="10" destOrd="0" presId="urn:microsoft.com/office/officeart/2005/8/layout/cycle6"/>
    <dgm:cxn modelId="{30219C56-BF0A-4251-8B00-66DE38CA0E7B}" type="presParOf" srcId="{24F927E4-CB0D-4E5E-A006-6E4D3F594C57}" destId="{C9A44033-CFE7-4C0D-BE53-F603F9E3FC94}" srcOrd="11" destOrd="0" presId="urn:microsoft.com/office/officeart/2005/8/layout/cycle6"/>
    <dgm:cxn modelId="{7CFD044D-08DC-48B3-B2AB-E4FD779DF814}" type="presParOf" srcId="{24F927E4-CB0D-4E5E-A006-6E4D3F594C57}" destId="{8F893D47-9255-44DB-8F87-DA6EE61C8EFC}" srcOrd="12" destOrd="0" presId="urn:microsoft.com/office/officeart/2005/8/layout/cycle6"/>
    <dgm:cxn modelId="{2C3A26FF-3CDA-4175-A939-E68E23E94E4B}" type="presParOf" srcId="{24F927E4-CB0D-4E5E-A006-6E4D3F594C57}" destId="{4C56571A-F38F-4217-A68C-C83C65A06236}" srcOrd="13" destOrd="0" presId="urn:microsoft.com/office/officeart/2005/8/layout/cycle6"/>
    <dgm:cxn modelId="{323045AD-E4B0-4394-B24B-F55F183F5106}" type="presParOf" srcId="{24F927E4-CB0D-4E5E-A006-6E4D3F594C57}" destId="{60FE3812-6122-4BFF-AB49-1730CC96397C}" srcOrd="14" destOrd="0" presId="urn:microsoft.com/office/officeart/2005/8/layout/cycle6"/>
    <dgm:cxn modelId="{1978893C-5218-490C-A769-CDAE91F1662E}" type="presParOf" srcId="{24F927E4-CB0D-4E5E-A006-6E4D3F594C57}" destId="{EEEB6C13-0562-4554-9E4E-87A23CB48B59}" srcOrd="15" destOrd="0" presId="urn:microsoft.com/office/officeart/2005/8/layout/cycle6"/>
    <dgm:cxn modelId="{39A28DB9-AB56-47FC-B97B-D0ED11F71B34}" type="presParOf" srcId="{24F927E4-CB0D-4E5E-A006-6E4D3F594C57}" destId="{96189B28-1097-44F4-9034-A60A3D48E6DE}" srcOrd="16" destOrd="0" presId="urn:microsoft.com/office/officeart/2005/8/layout/cycle6"/>
    <dgm:cxn modelId="{AB4A94F0-799C-4119-85DF-902F0CB749D0}" type="presParOf" srcId="{24F927E4-CB0D-4E5E-A006-6E4D3F594C57}" destId="{1D7CAFF3-00EA-4E1C-8810-F21F447477AC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7D65B6-EC45-471A-BE66-AAC07A272425}">
      <dsp:nvSpPr>
        <dsp:cNvPr id="0" name=""/>
        <dsp:cNvSpPr/>
      </dsp:nvSpPr>
      <dsp:spPr>
        <a:xfrm>
          <a:off x="2664635" y="1827"/>
          <a:ext cx="1985928" cy="8961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Dimensión </a:t>
          </a:r>
          <a:r>
            <a:rPr lang="es-MX" sz="1600" b="1" kern="1200" dirty="0" err="1" smtClean="0">
              <a:solidFill>
                <a:schemeClr val="tx1"/>
              </a:solidFill>
            </a:rPr>
            <a:t>valoral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2708383" y="45575"/>
        <a:ext cx="1898432" cy="808687"/>
      </dsp:txXfrm>
    </dsp:sp>
    <dsp:sp modelId="{D6EB521F-F407-4C33-98B2-7995B3C7A751}">
      <dsp:nvSpPr>
        <dsp:cNvPr id="0" name=""/>
        <dsp:cNvSpPr/>
      </dsp:nvSpPr>
      <dsp:spPr>
        <a:xfrm>
          <a:off x="1546881" y="449918"/>
          <a:ext cx="4221437" cy="4221437"/>
        </a:xfrm>
        <a:custGeom>
          <a:avLst/>
          <a:gdLst/>
          <a:ahLst/>
          <a:cxnLst/>
          <a:rect l="0" t="0" r="0" b="0"/>
          <a:pathLst>
            <a:path>
              <a:moveTo>
                <a:pt x="3109029" y="251011"/>
              </a:moveTo>
              <a:arcTo wR="2110718" hR="2110718" stAng="17893643" swAng="9711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7EBF31-6475-4F24-B215-4E76F8A48A0E}">
      <dsp:nvSpPr>
        <dsp:cNvPr id="0" name=""/>
        <dsp:cNvSpPr/>
      </dsp:nvSpPr>
      <dsp:spPr>
        <a:xfrm>
          <a:off x="4492571" y="1057186"/>
          <a:ext cx="1985928" cy="8961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Dimensión interpersonal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4536319" y="1100934"/>
        <a:ext cx="1898432" cy="808687"/>
      </dsp:txXfrm>
    </dsp:sp>
    <dsp:sp modelId="{CB4C622F-65D0-4EDF-B3A9-26280D2051E6}">
      <dsp:nvSpPr>
        <dsp:cNvPr id="0" name=""/>
        <dsp:cNvSpPr/>
      </dsp:nvSpPr>
      <dsp:spPr>
        <a:xfrm>
          <a:off x="1546881" y="449918"/>
          <a:ext cx="4221437" cy="4221437"/>
        </a:xfrm>
        <a:custGeom>
          <a:avLst/>
          <a:gdLst/>
          <a:ahLst/>
          <a:cxnLst/>
          <a:rect l="0" t="0" r="0" b="0"/>
          <a:pathLst>
            <a:path>
              <a:moveTo>
                <a:pt x="4135653" y="1515092"/>
              </a:moveTo>
              <a:arcTo wR="2110718" hR="2110718" stAng="20616539" swAng="19669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E24F23-DE58-4B32-87E3-AC0303F9B3D5}">
      <dsp:nvSpPr>
        <dsp:cNvPr id="0" name=""/>
        <dsp:cNvSpPr/>
      </dsp:nvSpPr>
      <dsp:spPr>
        <a:xfrm>
          <a:off x="4492571" y="3167905"/>
          <a:ext cx="1985928" cy="8961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Dimensión institucional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4536319" y="3211653"/>
        <a:ext cx="1898432" cy="808687"/>
      </dsp:txXfrm>
    </dsp:sp>
    <dsp:sp modelId="{73829C77-83D6-4922-981B-7400B1C0549F}">
      <dsp:nvSpPr>
        <dsp:cNvPr id="0" name=""/>
        <dsp:cNvSpPr/>
      </dsp:nvSpPr>
      <dsp:spPr>
        <a:xfrm>
          <a:off x="1546881" y="449918"/>
          <a:ext cx="4221437" cy="4221437"/>
        </a:xfrm>
        <a:custGeom>
          <a:avLst/>
          <a:gdLst/>
          <a:ahLst/>
          <a:cxnLst/>
          <a:rect l="0" t="0" r="0" b="0"/>
          <a:pathLst>
            <a:path>
              <a:moveTo>
                <a:pt x="3587868" y="3618418"/>
              </a:moveTo>
              <a:arcTo wR="2110718" hR="2110718" stAng="2735184" swAng="9711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D7F2B1-4067-48DE-91B4-DFBAF6F1B3FF}">
      <dsp:nvSpPr>
        <dsp:cNvPr id="0" name=""/>
        <dsp:cNvSpPr/>
      </dsp:nvSpPr>
      <dsp:spPr>
        <a:xfrm>
          <a:off x="2664635" y="4223264"/>
          <a:ext cx="1985928" cy="8961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Dimensión didáctica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2708383" y="4267012"/>
        <a:ext cx="1898432" cy="808687"/>
      </dsp:txXfrm>
    </dsp:sp>
    <dsp:sp modelId="{C9A44033-CFE7-4C0D-BE53-F603F9E3FC94}">
      <dsp:nvSpPr>
        <dsp:cNvPr id="0" name=""/>
        <dsp:cNvSpPr/>
      </dsp:nvSpPr>
      <dsp:spPr>
        <a:xfrm>
          <a:off x="1546881" y="449918"/>
          <a:ext cx="4221437" cy="4221437"/>
        </a:xfrm>
        <a:custGeom>
          <a:avLst/>
          <a:gdLst/>
          <a:ahLst/>
          <a:cxnLst/>
          <a:rect l="0" t="0" r="0" b="0"/>
          <a:pathLst>
            <a:path>
              <a:moveTo>
                <a:pt x="1112408" y="3970425"/>
              </a:moveTo>
              <a:arcTo wR="2110718" hR="2110718" stAng="7093643" swAng="9711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93D47-9255-44DB-8F87-DA6EE61C8EFC}">
      <dsp:nvSpPr>
        <dsp:cNvPr id="0" name=""/>
        <dsp:cNvSpPr/>
      </dsp:nvSpPr>
      <dsp:spPr>
        <a:xfrm>
          <a:off x="836699" y="3167905"/>
          <a:ext cx="1985928" cy="8961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Dimensión personal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880447" y="3211653"/>
        <a:ext cx="1898432" cy="808687"/>
      </dsp:txXfrm>
    </dsp:sp>
    <dsp:sp modelId="{60FE3812-6122-4BFF-AB49-1730CC96397C}">
      <dsp:nvSpPr>
        <dsp:cNvPr id="0" name=""/>
        <dsp:cNvSpPr/>
      </dsp:nvSpPr>
      <dsp:spPr>
        <a:xfrm>
          <a:off x="1546881" y="449918"/>
          <a:ext cx="4221437" cy="4221437"/>
        </a:xfrm>
        <a:custGeom>
          <a:avLst/>
          <a:gdLst/>
          <a:ahLst/>
          <a:cxnLst/>
          <a:rect l="0" t="0" r="0" b="0"/>
          <a:pathLst>
            <a:path>
              <a:moveTo>
                <a:pt x="85783" y="2706344"/>
              </a:moveTo>
              <a:arcTo wR="2110718" hR="2110718" stAng="9816539" swAng="19669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EB6C13-0562-4554-9E4E-87A23CB48B59}">
      <dsp:nvSpPr>
        <dsp:cNvPr id="0" name=""/>
        <dsp:cNvSpPr/>
      </dsp:nvSpPr>
      <dsp:spPr>
        <a:xfrm>
          <a:off x="836699" y="1057186"/>
          <a:ext cx="1985928" cy="8961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Dimensión social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880447" y="1100934"/>
        <a:ext cx="1898432" cy="808687"/>
      </dsp:txXfrm>
    </dsp:sp>
    <dsp:sp modelId="{1D7CAFF3-00EA-4E1C-8810-F21F447477AC}">
      <dsp:nvSpPr>
        <dsp:cNvPr id="0" name=""/>
        <dsp:cNvSpPr/>
      </dsp:nvSpPr>
      <dsp:spPr>
        <a:xfrm>
          <a:off x="1546881" y="449918"/>
          <a:ext cx="4221437" cy="4221437"/>
        </a:xfrm>
        <a:custGeom>
          <a:avLst/>
          <a:gdLst/>
          <a:ahLst/>
          <a:cxnLst/>
          <a:rect l="0" t="0" r="0" b="0"/>
          <a:pathLst>
            <a:path>
              <a:moveTo>
                <a:pt x="633568" y="603018"/>
              </a:moveTo>
              <a:arcTo wR="2110718" hR="2110718" stAng="13535184" swAng="9711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934FC22-9827-4A32-A967-40FD8E42BF27}" type="datetime1">
              <a:rPr lang="es-ES" smtClean="0"/>
              <a:t>06/02/2019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2392CCB-FF08-4D29-8DA3-E1FD86044808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6A547B1-25D5-4C41-B2DB-3AA620AEC05D}" type="datetime1">
              <a:rPr lang="es-ES" noProof="0" smtClean="0"/>
              <a:t>06/02/2019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8706C7-F2C3-48B6-8A22-C484D800B5D4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8706C7-F2C3-48B6-8A22-C484D800B5D4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30984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58706C7-F2C3-48B6-8A22-C484D800B5D4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716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58706C7-F2C3-48B6-8A22-C484D800B5D4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613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CC37DDA-9ED7-415A-AE94-1D72D061DEE8}" type="datetime1">
              <a:rPr lang="es-ES" noProof="0" smtClean="0"/>
              <a:t>06/02/2019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 smtClean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C749032-2A07-4AE8-BA90-74324CAE0C8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3940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6B04194-5C67-4694-B614-82481D341B0F}" type="datetime1">
              <a:rPr lang="es-ES" noProof="0" smtClean="0"/>
              <a:t>06/02/2019</a:t>
            </a:fld>
            <a:endParaRPr lang="es-E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 smtClean="0"/>
              <a:t>Agregar un pie de página</a:t>
            </a:r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39197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5BD02FD-A02D-4030-963A-4DAE7954223A}" type="datetime1">
              <a:rPr lang="es-ES" noProof="0" smtClean="0"/>
              <a:t>06/02/2019</a:t>
            </a:fld>
            <a:endParaRPr lang="es-E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 smtClean="0"/>
              <a:t>Agregar un pie de página</a:t>
            </a:r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3001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7FC0DD5-F251-4FBB-83AE-1B90A6FE7D02}" type="datetime1">
              <a:rPr lang="es-ES" noProof="0" smtClean="0"/>
              <a:t>06/02/2019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 smtClean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C749032-2A07-4AE8-BA90-74324CAE0C8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3602162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87DCA13-EF06-4C46-9FD8-983B56737B0B}" type="datetime1">
              <a:rPr lang="es-ES" noProof="0" smtClean="0"/>
              <a:t>06/02/2019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 smtClean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1544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D77A345-1541-4AE2-93DD-F8A6B8CF7DD4}" type="datetime1">
              <a:rPr lang="es-ES" noProof="0" smtClean="0"/>
              <a:t>06/02/2019</a:t>
            </a:fld>
            <a:endParaRPr lang="es-ES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 smtClean="0"/>
              <a:t>Agregar un pie de página</a:t>
            </a:r>
            <a:endParaRPr lang="es-ES" noProof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77291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87036FD-285D-47CA-978D-8FD13F00D4D6}" type="datetime1">
              <a:rPr lang="es-ES" noProof="0" smtClean="0"/>
              <a:t>06/02/2019</a:t>
            </a:fld>
            <a:endParaRPr lang="es-ES" noProof="0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 smtClean="0"/>
              <a:t>Agregar un pie de página</a:t>
            </a:r>
            <a:endParaRPr lang="es-ES" noProof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8485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3957C36-FC48-4672-874D-64A82C398D41}" type="datetime1">
              <a:rPr lang="es-ES" noProof="0" smtClean="0"/>
              <a:t>06/02/2019</a:t>
            </a:fld>
            <a:endParaRPr lang="es-ES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 smtClean="0"/>
              <a:t>Agregar un pie de página</a:t>
            </a:r>
            <a:endParaRPr lang="es-ES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0148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8ED9E1-16A1-4C98-B1E4-D477D1E21259}" type="datetime1">
              <a:rPr lang="es-ES" noProof="0" smtClean="0"/>
              <a:t>06/02/2019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 smtClean="0"/>
              <a:t>Agregar un pie de página</a:t>
            </a:r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6126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C727CA4-BB75-485F-9D95-519CEC27000A}" type="datetime1">
              <a:rPr lang="es-ES" noProof="0" smtClean="0"/>
              <a:t>06/02/2019</a:t>
            </a:fld>
            <a:endParaRPr lang="es-ES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s-ES" noProof="0" smtClean="0"/>
              <a:t>Agregar un pie de página</a:t>
            </a:r>
            <a:endParaRPr lang="es-ES" noProof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C749032-2A07-4AE8-BA90-74324CAE0C8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8331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7FC0DD5-F251-4FBB-83AE-1B90A6FE7D02}" type="datetime1">
              <a:rPr lang="es-ES" noProof="0" smtClean="0"/>
              <a:t>06/02/2019</a:t>
            </a:fld>
            <a:endParaRPr lang="es-ES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rtl="0"/>
            <a:r>
              <a:rPr lang="es-ES" noProof="0" smtClean="0"/>
              <a:t>Agregar un pie de página</a:t>
            </a:r>
            <a:endParaRPr lang="es-ES" noProof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C749032-2A07-4AE8-BA90-74324CAE0C8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155903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fld id="{C7FC0DD5-F251-4FBB-83AE-1B90A6FE7D02}" type="datetime1">
              <a:rPr lang="es-ES" noProof="0" smtClean="0"/>
              <a:t>06/02/2019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es-ES" noProof="0" smtClean="0"/>
              <a:t>Agregar un pie de página</a:t>
            </a:r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rtl="0"/>
            <a:fld id="{FC749032-2A07-4AE8-BA90-74324CAE0C8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72140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Dimensiones de la práctica educativa</a:t>
            </a:r>
            <a:endParaRPr lang="es-ES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-ES" dirty="0" err="1" smtClean="0"/>
              <a:t>Yazmin</a:t>
            </a:r>
            <a:r>
              <a:rPr lang="es-ES" dirty="0" smtClean="0"/>
              <a:t> </a:t>
            </a:r>
            <a:r>
              <a:rPr lang="es-ES" dirty="0" err="1" smtClean="0"/>
              <a:t>Tellez</a:t>
            </a:r>
            <a:r>
              <a:rPr lang="es-ES" dirty="0" smtClean="0"/>
              <a:t> Fuentes</a:t>
            </a:r>
          </a:p>
          <a:p>
            <a:pPr rtl="0"/>
            <a:r>
              <a:rPr lang="es-ES" dirty="0" smtClean="0"/>
              <a:t>Luz </a:t>
            </a:r>
            <a:r>
              <a:rPr lang="es-ES" dirty="0" err="1" smtClean="0"/>
              <a:t>Maria</a:t>
            </a:r>
            <a:r>
              <a:rPr lang="es-ES" dirty="0" smtClean="0"/>
              <a:t> </a:t>
            </a:r>
            <a:r>
              <a:rPr lang="es-ES" dirty="0" err="1" smtClean="0"/>
              <a:t>Velasquez</a:t>
            </a:r>
            <a:r>
              <a:rPr lang="es-ES" dirty="0" smtClean="0"/>
              <a:t> Mata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0" y="2691014"/>
            <a:ext cx="3470564" cy="706813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es-ES" dirty="0" smtClean="0">
                <a:solidFill>
                  <a:schemeClr val="bg1"/>
                </a:solidFill>
              </a:rPr>
              <a:t>La práctica educativa contiene múltiples relaciones para facilitar el estudio y se organiza en seis dimensiones:</a:t>
            </a:r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2" name="Marcador de conteni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904719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309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s-ES" dirty="0" smtClean="0"/>
              <a:t>Dimensión </a:t>
            </a:r>
            <a:r>
              <a:rPr lang="es-ES" dirty="0" err="1" smtClean="0"/>
              <a:t>valoral</a:t>
            </a:r>
            <a:endParaRPr lang="es-ES" dirty="0"/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práctica de cada maestro da cuenta a sus valores personales a través de sus preferencias, actitudes, juicios.</a:t>
            </a:r>
          </a:p>
          <a:p>
            <a:r>
              <a:rPr lang="es-MX" dirty="0" smtClean="0"/>
              <a:t>Todos los que definen una orientación acorde a su actuación cotidiana.</a:t>
            </a:r>
            <a:endParaRPr lang="es-MX" dirty="0"/>
          </a:p>
        </p:txBody>
      </p:sp>
      <p:sp>
        <p:nvSpPr>
          <p:cNvPr id="3" name="Elipse 2">
            <a:hlinkClick r:id="rId3" action="ppaction://hlinksldjump"/>
          </p:cNvPr>
          <p:cNvSpPr/>
          <p:nvPr/>
        </p:nvSpPr>
        <p:spPr>
          <a:xfrm>
            <a:off x="10661073" y="5787736"/>
            <a:ext cx="727363" cy="69619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026" name="Picture 2" descr="Resultado de imagen para DimensiÃ³n valor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468" y="237512"/>
            <a:ext cx="3810000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732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Dimensión interpersonal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09900" y="667096"/>
            <a:ext cx="7315200" cy="5120640"/>
          </a:xfrm>
        </p:spPr>
        <p:txBody>
          <a:bodyPr/>
          <a:lstStyle/>
          <a:p>
            <a:r>
              <a:rPr lang="es-MX" dirty="0" smtClean="0"/>
              <a:t>La función del maestro como profesional que trabaja en una institución esta relación está cimentada en las relaciones entre las personas que participan en el proceso educativo: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MX" dirty="0" smtClean="0"/>
              <a:t>Alumnos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MX" dirty="0" smtClean="0"/>
              <a:t>Maestros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MX" dirty="0" smtClean="0"/>
              <a:t>Directivos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MX" dirty="0" smtClean="0"/>
              <a:t>Padres de familia</a:t>
            </a:r>
            <a:endParaRPr lang="es-MX" dirty="0"/>
          </a:p>
        </p:txBody>
      </p:sp>
      <p:sp>
        <p:nvSpPr>
          <p:cNvPr id="4" name="Elipse 3">
            <a:hlinkClick r:id="rId2" action="ppaction://hlinksldjump"/>
          </p:cNvPr>
          <p:cNvSpPr/>
          <p:nvPr/>
        </p:nvSpPr>
        <p:spPr>
          <a:xfrm>
            <a:off x="10661073" y="5787736"/>
            <a:ext cx="727363" cy="69619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2052" name="Picture 4" descr="Resultado de imagen para DimensiÃ³n interperso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983" y="2930236"/>
            <a:ext cx="33623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1276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Dimensión institucional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institución escolar representa para el maestro privilegiado de socialización personal. A través de ella entra en contacto con los saberes de: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es-MX" dirty="0" smtClean="0"/>
              <a:t>Oficio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es-MX" dirty="0" smtClean="0"/>
              <a:t>Tradiciones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es-MX" dirty="0" smtClean="0"/>
              <a:t>Costumbres</a:t>
            </a:r>
            <a:endParaRPr lang="es-MX" dirty="0"/>
          </a:p>
        </p:txBody>
      </p:sp>
      <p:sp>
        <p:nvSpPr>
          <p:cNvPr id="4" name="Elipse 3">
            <a:hlinkClick r:id="rId2" action="ppaction://hlinksldjump"/>
          </p:cNvPr>
          <p:cNvSpPr/>
          <p:nvPr/>
        </p:nvSpPr>
        <p:spPr>
          <a:xfrm>
            <a:off x="10661073" y="5787736"/>
            <a:ext cx="727363" cy="69619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621" y="3667991"/>
            <a:ext cx="3044516" cy="2712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0549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Dimensión didáctica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docente a través de los procesos de enseñar, orientar, dirigir, facilitar y guiar la interacción de los alumnos con el saber colectivo para que los alumnos construyan su propio conocimiento.</a:t>
            </a:r>
            <a:endParaRPr lang="es-MX" dirty="0"/>
          </a:p>
        </p:txBody>
      </p:sp>
      <p:sp>
        <p:nvSpPr>
          <p:cNvPr id="4" name="Elipse 3">
            <a:hlinkClick r:id="rId2" action="ppaction://hlinksldjump"/>
          </p:cNvPr>
          <p:cNvSpPr/>
          <p:nvPr/>
        </p:nvSpPr>
        <p:spPr>
          <a:xfrm>
            <a:off x="10661073" y="5787736"/>
            <a:ext cx="727363" cy="69619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4098" name="Picture 2" descr="Resultado de imagen para DimensiÃ³n didÃ¡ct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670" y="4114800"/>
            <a:ext cx="3227953" cy="224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8513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Dimensión personal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maestro como individuo con ciertas cualidades, características y dificultades.</a:t>
            </a:r>
          </a:p>
          <a:p>
            <a:r>
              <a:rPr lang="es-MX" dirty="0" smtClean="0"/>
              <a:t>Debe ser capaz de conocerse a sí mismo, de superar sus debilidades, reconocer sus cualidades y defectos, motivos y necesidades. </a:t>
            </a:r>
          </a:p>
          <a:p>
            <a:r>
              <a:rPr lang="es-MX" dirty="0" smtClean="0"/>
              <a:t>Es un ser con ideales, éxitos y fracasos.</a:t>
            </a:r>
            <a:endParaRPr lang="es-MX" dirty="0"/>
          </a:p>
        </p:txBody>
      </p:sp>
      <p:sp>
        <p:nvSpPr>
          <p:cNvPr id="4" name="Elipse 3">
            <a:hlinkClick r:id="rId2" action="ppaction://hlinksldjump"/>
          </p:cNvPr>
          <p:cNvSpPr/>
          <p:nvPr/>
        </p:nvSpPr>
        <p:spPr>
          <a:xfrm>
            <a:off x="10661073" y="5787736"/>
            <a:ext cx="727363" cy="69619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5122" name="Picture 2" descr="Resultado de imagen para DimensiÃ³n perso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0008" y="4262004"/>
            <a:ext cx="22002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70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Dimensión social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docente se desarrolla en un entorno histórico, político, social, geográfico, cultural y económico que imprime ciertas exigencias y que al mismo tiempo es el espacio de incidencia más inmediato de su labor.</a:t>
            </a:r>
          </a:p>
          <a:p>
            <a:r>
              <a:rPr lang="es-MX" dirty="0" smtClean="0"/>
              <a:t>Se refiere a la forma en que cada docente percibe y expresa su tarea como agente educativo.</a:t>
            </a:r>
            <a:endParaRPr lang="es-MX" dirty="0"/>
          </a:p>
        </p:txBody>
      </p:sp>
      <p:sp>
        <p:nvSpPr>
          <p:cNvPr id="4" name="Elipse 3">
            <a:hlinkClick r:id="rId2" action="ppaction://hlinksldjump"/>
          </p:cNvPr>
          <p:cNvSpPr/>
          <p:nvPr/>
        </p:nvSpPr>
        <p:spPr>
          <a:xfrm>
            <a:off x="10661073" y="5787736"/>
            <a:ext cx="727363" cy="69619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6146" name="Picture 2" descr="Resultado de imagen para DimensiÃ³n soci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581" y="4500190"/>
            <a:ext cx="4765964" cy="2357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3115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Gracias por su atención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8540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co">
  <a:themeElements>
    <a:clrScheme name="Marc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Marc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a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de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29</TotalTime>
  <Words>291</Words>
  <Application>Microsoft Office PowerPoint</Application>
  <PresentationFormat>Panorámica</PresentationFormat>
  <Paragraphs>37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Corbel</vt:lpstr>
      <vt:lpstr>Wingdings</vt:lpstr>
      <vt:lpstr>Wingdings 2</vt:lpstr>
      <vt:lpstr>Marco</vt:lpstr>
      <vt:lpstr>Dimensiones de la práctica educativa</vt:lpstr>
      <vt:lpstr>La práctica educativa contiene múltiples relaciones para facilitar el estudio y se organiza en seis dimensiones:</vt:lpstr>
      <vt:lpstr>Dimensión valoral</vt:lpstr>
      <vt:lpstr>Dimensión interpersonal</vt:lpstr>
      <vt:lpstr>Dimensión institucional</vt:lpstr>
      <vt:lpstr>Dimensión didáctica</vt:lpstr>
      <vt:lpstr>Dimensión personal</vt:lpstr>
      <vt:lpstr>Dimensión social</vt:lpstr>
      <vt:lpstr>Gracias por su atención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Dimensiones de la práctica educativa</dc:title>
  <dc:creator>Usuario de Windows</dc:creator>
  <cp:lastModifiedBy>Usuario de Windows</cp:lastModifiedBy>
  <cp:revision>4</cp:revision>
  <dcterms:created xsi:type="dcterms:W3CDTF">2019-02-06T18:38:15Z</dcterms:created>
  <dcterms:modified xsi:type="dcterms:W3CDTF">2019-02-06T19:07:32Z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