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" y="26808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314169"/>
            <a:ext cx="1966839" cy="16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300" y="479638"/>
            <a:ext cx="12192000" cy="531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EDUCACION PREESCOLAR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EDUCACION HISTORICA EN EL AULA.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DE APRENDIZAJE I.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/>
              <a:t>La historia en la Educación Básica: referentes para su análisis</a:t>
            </a:r>
            <a:r>
              <a:rPr lang="es-MX" dirty="0" smtClean="0"/>
              <a:t>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COMPETENCIA  DE LA UNIDAD DE APRENDIZAJE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dirty="0"/>
              <a:t>Utiliza recursos de la investigación educativa para enriquecer la práctica docente, expresando su interés por la ciencia y la propia investigación</a:t>
            </a:r>
            <a:r>
              <a:rPr lang="es-MX" sz="1600" dirty="0" smtClean="0"/>
              <a:t>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EVIDENCIA DE APRENDIZAJE DE  LA UNIDAD I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800" dirty="0" smtClean="0"/>
              <a:t>FICHAS DE CONCEPTOS HISTORICOS 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 ALUMNO: Victoria Estefanía García </a:t>
            </a:r>
            <a:r>
              <a:rPr kumimoji="0" lang="es-MX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García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GRADO: 2º  Sección: A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DE LISTA: 06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7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Fichas de conceptos históricos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MARZO 2019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087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62447" y="1718124"/>
            <a:ext cx="111816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MX" dirty="0" smtClean="0">
                <a:latin typeface="Arial Narrow" panose="020B0606020202030204" pitchFamily="34" charset="0"/>
              </a:rPr>
              <a:t>CONCEPTO CIENTIFICO:</a:t>
            </a:r>
          </a:p>
          <a:p>
            <a:pPr fontAlgn="t"/>
            <a:r>
              <a:rPr lang="es-MX" dirty="0" smtClean="0">
                <a:latin typeface="Arial Narrow" panose="020B0606020202030204" pitchFamily="34" charset="0"/>
              </a:rPr>
              <a:t>Oficio </a:t>
            </a:r>
            <a:r>
              <a:rPr lang="es-MX" dirty="0">
                <a:latin typeface="Arial Narrow" panose="020B0606020202030204" pitchFamily="34" charset="0"/>
              </a:rPr>
              <a:t>es el trabajo habitual que realiza un individuo, especialmente referido a la destreza manual o esfuerzo físico, como medio para ganarse la vida. Oficio se usa también para referir un servicio o cargo que se ocupa.</a:t>
            </a:r>
          </a:p>
          <a:p>
            <a:pPr fontAlgn="t"/>
            <a:r>
              <a:rPr lang="es-MX" dirty="0">
                <a:latin typeface="Arial Narrow" panose="020B0606020202030204" pitchFamily="34" charset="0"/>
              </a:rPr>
              <a:t>Como ejemplo de oficio en el sentido más estricto, podemos mencionar los oficios de carpintero, herrero, albañil, pintor, músico, artesano, </a:t>
            </a:r>
            <a:r>
              <a:rPr lang="es-MX" dirty="0" smtClean="0">
                <a:latin typeface="Arial Narrow" panose="020B0606020202030204" pitchFamily="34" charset="0"/>
              </a:rPr>
              <a:t>etc.</a:t>
            </a:r>
          </a:p>
          <a:p>
            <a:pPr fontAlgn="t"/>
            <a:endParaRPr lang="es-MX" dirty="0">
              <a:latin typeface="Arial Narrow" panose="020B0606020202030204" pitchFamily="34" charset="0"/>
            </a:endParaRPr>
          </a:p>
          <a:p>
            <a:pPr fontAlgn="t"/>
            <a:r>
              <a:rPr lang="es-MX" dirty="0" smtClean="0">
                <a:latin typeface="Arial Narrow" panose="020B0606020202030204" pitchFamily="34" charset="0"/>
              </a:rPr>
              <a:t>EXPLICACION PARA EL NIÑO. </a:t>
            </a:r>
            <a:endParaRPr lang="es-MX" dirty="0">
              <a:latin typeface="Arial Narrow" panose="020B0606020202030204" pitchFamily="34" charset="0"/>
            </a:endParaRPr>
          </a:p>
          <a:p>
            <a:r>
              <a:rPr lang="es-MX" dirty="0" smtClean="0">
                <a:latin typeface="Arial Narrow" panose="020B0606020202030204" pitchFamily="34" charset="0"/>
              </a:rPr>
              <a:t>El oficio es donde una persona va a trabajar y cuando entra a trabajar va aprendiendo. Un ejemplo de esto es el bombero. </a:t>
            </a:r>
          </a:p>
          <a:p>
            <a:endParaRPr lang="es-MX" dirty="0">
              <a:latin typeface="Arial Narrow" panose="020B0606020202030204" pitchFamily="34" charset="0"/>
            </a:endParaRPr>
          </a:p>
          <a:p>
            <a:r>
              <a:rPr lang="es-MX" dirty="0" smtClean="0">
                <a:latin typeface="Arial Narrow" panose="020B0606020202030204" pitchFamily="34" charset="0"/>
              </a:rPr>
              <a:t>ACTIVIDAD APLICADA EN LA JORNADA DE PRACTICA:</a:t>
            </a:r>
          </a:p>
          <a:p>
            <a:r>
              <a:rPr lang="es-MX" dirty="0" smtClean="0">
                <a:latin typeface="Arial Narrow" panose="020B0606020202030204" pitchFamily="34" charset="0"/>
              </a:rPr>
              <a:t>Durante la jornada de practica se aplico un cuento motor en el cual se les fue explicando lo que hace el bombero cuando sucede en un incendio o una inundación. </a:t>
            </a:r>
          </a:p>
          <a:p>
            <a:endParaRPr lang="es-MX" dirty="0">
              <a:latin typeface="Arial Narrow" panose="020B0606020202030204" pitchFamily="34" charset="0"/>
            </a:endParaRPr>
          </a:p>
          <a:p>
            <a:r>
              <a:rPr lang="es-MX" dirty="0" smtClean="0">
                <a:latin typeface="Arial Narrow" panose="020B0606020202030204" pitchFamily="34" charset="0"/>
              </a:rPr>
              <a:t>APRENDIZAJE ESPERADO: </a:t>
            </a:r>
          </a:p>
          <a:p>
            <a:r>
              <a:rPr lang="es-ES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Conoce en que consiste las actividades productivas de su familia y su aporte a la localidad.</a:t>
            </a:r>
            <a:endParaRPr lang="es-MX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7" y="0"/>
            <a:ext cx="9746673" cy="15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211143"/>
            <a:ext cx="9720072" cy="817557"/>
          </a:xfrm>
        </p:spPr>
        <p:txBody>
          <a:bodyPr/>
          <a:lstStyle/>
          <a:p>
            <a:pPr algn="ctr"/>
            <a:r>
              <a:rPr lang="es-MX" dirty="0" smtClean="0"/>
              <a:t>Bombero</a:t>
            </a:r>
            <a:endParaRPr lang="es-MX" dirty="0"/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1023939" y="1028700"/>
            <a:ext cx="6031488" cy="4840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MX" sz="1800" dirty="0" smtClean="0">
                <a:latin typeface="Arial Narrow" panose="020B0606020202030204" pitchFamily="34" charset="0"/>
              </a:rPr>
              <a:t>CONCEPTO CIENTIFICO: Un </a:t>
            </a:r>
            <a:r>
              <a:rPr lang="es-MX" sz="1800" dirty="0">
                <a:latin typeface="Arial Narrow" panose="020B0606020202030204" pitchFamily="34" charset="0"/>
              </a:rPr>
              <a:t>bombero es un sujeto cuyo oficio consiste en combatir el fuego y brindar asistencia durante el desarrollo de diversos tipos de siniestros. </a:t>
            </a:r>
            <a:endParaRPr lang="es-MX" sz="1800" dirty="0" smtClean="0">
              <a:latin typeface="Arial Narrow" panose="020B0606020202030204" pitchFamily="34" charset="0"/>
            </a:endParaRPr>
          </a:p>
          <a:p>
            <a:pPr marL="0" indent="0" fontAlgn="t">
              <a:buNone/>
            </a:pPr>
            <a:r>
              <a:rPr lang="es-MX" sz="1800" dirty="0" smtClean="0">
                <a:latin typeface="Arial Narrow" panose="020B0606020202030204" pitchFamily="34" charset="0"/>
              </a:rPr>
              <a:t>EXPLICACION PARA EL NIÑO: Este concepto no necesite explicárselos a los niños ya que todos fueron dando su explicación de que es un bombero. </a:t>
            </a:r>
            <a:endParaRPr lang="es-MX" sz="1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MX" sz="1800" dirty="0" smtClean="0">
                <a:latin typeface="Arial Narrow" panose="020B0606020202030204" pitchFamily="34" charset="0"/>
              </a:rPr>
              <a:t>ACTIVIDAD APLICADA EN LA JORNADA DE PRACTICA: Durante la jornada de practica se aplico un cuento motor en el cual se les fue explicando lo que hace el bombero cuando sucede en un incendio o una inundación. (Es lo mismo que se explico ya que se explico primero que es oficio y se dio el ejemplo)</a:t>
            </a:r>
          </a:p>
          <a:p>
            <a:pPr marL="0" indent="0">
              <a:buNone/>
            </a:pPr>
            <a:r>
              <a:rPr lang="es-MX" sz="1800" dirty="0" smtClean="0">
                <a:latin typeface="Arial Narrow" panose="020B0606020202030204" pitchFamily="34" charset="0"/>
              </a:rPr>
              <a:t>APRENDIZAJE ESPERADO:  </a:t>
            </a:r>
            <a:r>
              <a:rPr lang="es-ES" sz="1800" dirty="0" smtClean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Conoce </a:t>
            </a:r>
            <a:r>
              <a:rPr lang="es-ES" sz="18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que consiste las actividades productivas de su familia y su aporte a la localidad.</a:t>
            </a:r>
            <a:endParaRPr lang="es-MX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405" y="654627"/>
            <a:ext cx="3881004" cy="555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1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190362"/>
            <a:ext cx="9720072" cy="755211"/>
          </a:xfrm>
        </p:spPr>
        <p:txBody>
          <a:bodyPr/>
          <a:lstStyle/>
          <a:p>
            <a:pPr algn="ctr"/>
            <a:r>
              <a:rPr lang="es-MX" dirty="0" err="1" smtClean="0"/>
              <a:t>PROFESIONes</a:t>
            </a:r>
            <a:endParaRPr lang="es-MX" dirty="0"/>
          </a:p>
        </p:txBody>
      </p:sp>
      <p:sp>
        <p:nvSpPr>
          <p:cNvPr id="5" name="Marcador de contenido 4"/>
          <p:cNvSpPr txBox="1">
            <a:spLocks noGrp="1"/>
          </p:cNvSpPr>
          <p:nvPr>
            <p:ph idx="1"/>
          </p:nvPr>
        </p:nvSpPr>
        <p:spPr>
          <a:xfrm>
            <a:off x="1024128" y="1153390"/>
            <a:ext cx="9720073" cy="4880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MX" sz="1800" dirty="0">
                <a:latin typeface="Arial Narrow" panose="020B0606020202030204" pitchFamily="34" charset="0"/>
              </a:rPr>
              <a:t>CONCEPTO </a:t>
            </a:r>
            <a:r>
              <a:rPr lang="es-MX" sz="1800" dirty="0" smtClean="0">
                <a:latin typeface="Arial Narrow" panose="020B0606020202030204" pitchFamily="34" charset="0"/>
              </a:rPr>
              <a:t>CIENTIFICO: Es </a:t>
            </a:r>
            <a:r>
              <a:rPr lang="es-MX" sz="1800" dirty="0">
                <a:latin typeface="Arial Narrow" panose="020B0606020202030204" pitchFamily="34" charset="0"/>
              </a:rPr>
              <a:t>la acción y efecto de profesar (ejercer un oficio, una ciencia o un arte). La profesión, por lo tanto, es el empleo o trabajo que alguien ejerce y por el que recibe una retribución económica</a:t>
            </a:r>
            <a:r>
              <a:rPr lang="es-MX" sz="1800" dirty="0" smtClean="0">
                <a:latin typeface="Arial Narrow" panose="020B0606020202030204" pitchFamily="34" charset="0"/>
              </a:rPr>
              <a:t>. Ejemplo: doctor, maestra, ingeniero, chef.</a:t>
            </a:r>
          </a:p>
          <a:p>
            <a:pPr fontAlgn="t"/>
            <a:r>
              <a:rPr lang="es-MX" sz="1800" dirty="0" smtClean="0">
                <a:latin typeface="Arial Narrow" panose="020B0606020202030204" pitchFamily="34" charset="0"/>
              </a:rPr>
              <a:t>EXPLICACION PARA EL NIÑO. </a:t>
            </a:r>
            <a:endParaRPr lang="es-MX" sz="1800" dirty="0">
              <a:latin typeface="Arial Narrow" panose="020B0606020202030204" pitchFamily="34" charset="0"/>
            </a:endParaRPr>
          </a:p>
          <a:p>
            <a:r>
              <a:rPr lang="es-MX" sz="1800" dirty="0" smtClean="0">
                <a:latin typeface="Arial Narrow" panose="020B0606020202030204" pitchFamily="34" charset="0"/>
              </a:rPr>
              <a:t>Una profesión es aquella donde una ´persona se prepara antes de tener un trabajo, debe  aprender primero para poder hacer bien su trabajo. </a:t>
            </a:r>
          </a:p>
          <a:p>
            <a:r>
              <a:rPr lang="es-MX" sz="1800" dirty="0" smtClean="0">
                <a:latin typeface="Arial Narrow" panose="020B0606020202030204" pitchFamily="34" charset="0"/>
              </a:rPr>
              <a:t>ACTIVIDAD APLICADA EN LA JORNADA DE PRACTICA:</a:t>
            </a:r>
          </a:p>
          <a:p>
            <a:r>
              <a:rPr lang="es-MX" sz="1800" dirty="0" smtClean="0">
                <a:latin typeface="Arial Narrow" panose="020B0606020202030204" pitchFamily="34" charset="0"/>
              </a:rPr>
              <a:t>En la jornada de practica se aplico un taller donde se fue explicando a los niños acerca del chef, y se hizo una receta para que ellos realizaran el trabajo de chef. </a:t>
            </a:r>
          </a:p>
          <a:p>
            <a:pPr marL="0" indent="0">
              <a:buNone/>
            </a:pPr>
            <a:r>
              <a:rPr lang="es-MX" sz="1800" dirty="0" smtClean="0">
                <a:latin typeface="Arial Narrow" panose="020B0606020202030204" pitchFamily="34" charset="0"/>
              </a:rPr>
              <a:t>APRENDIZAJE ESPERADO: </a:t>
            </a:r>
          </a:p>
          <a:p>
            <a:pPr marL="0" indent="0">
              <a:buNone/>
            </a:pPr>
            <a:r>
              <a:rPr lang="es-ES" sz="18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Conoce en que consiste las actividades productivas de su familia y su aporte a la localidad.</a:t>
            </a:r>
            <a:endParaRPr lang="es-MX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14872"/>
          <a:stretch/>
        </p:blipFill>
        <p:spPr>
          <a:xfrm>
            <a:off x="1806286" y="5122718"/>
            <a:ext cx="8813223" cy="14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5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103908"/>
            <a:ext cx="5033772" cy="61971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CHEF</a:t>
            </a:r>
            <a:endParaRPr lang="es-MX" dirty="0"/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1023939" y="1028700"/>
            <a:ext cx="6031488" cy="508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MX" sz="1800" dirty="0" smtClean="0">
                <a:latin typeface="Arial Narrow" panose="020B0606020202030204" pitchFamily="34" charset="0"/>
              </a:rPr>
              <a:t>CONCEPTO CIENTIFICO</a:t>
            </a:r>
            <a:r>
              <a:rPr lang="es-MX" sz="1800" dirty="0">
                <a:latin typeface="Arial Narrow" panose="020B0606020202030204" pitchFamily="34" charset="0"/>
              </a:rPr>
              <a:t>: </a:t>
            </a:r>
            <a:r>
              <a:rPr lang="es-MX" sz="1800" dirty="0" smtClean="0">
                <a:latin typeface="Arial Narrow" panose="020B0606020202030204" pitchFamily="34" charset="0"/>
              </a:rPr>
              <a:t>chef </a:t>
            </a:r>
            <a:r>
              <a:rPr lang="es-MX" sz="1800" dirty="0">
                <a:latin typeface="Arial Narrow" panose="020B0606020202030204" pitchFamily="34" charset="0"/>
              </a:rPr>
              <a:t>es un término que procede del francés y que hace referencia al jefe de cocina. El concepto se utiliza, en el lenguaje cotidiano, para nombrar a la persona cuya profesión u oficio consiste en cocinar</a:t>
            </a:r>
            <a:r>
              <a:rPr lang="es-MX" sz="1800" dirty="0" smtClean="0">
                <a:latin typeface="Arial Narrow" panose="020B0606020202030204" pitchFamily="34" charset="0"/>
              </a:rPr>
              <a:t>.</a:t>
            </a:r>
          </a:p>
          <a:p>
            <a:pPr fontAlgn="t"/>
            <a:r>
              <a:rPr lang="es-MX" sz="1800" dirty="0" smtClean="0">
                <a:latin typeface="Arial Narrow" panose="020B0606020202030204" pitchFamily="34" charset="0"/>
              </a:rPr>
              <a:t>EXPLICACION PARA EL NIÑO: El chef es una persona que sabe mucho de cocina la cual estudia en una escuela donde aprende a hacer aun mas comida muy rica, y utiliza cuchillos, cucharas, sartenes, etc. </a:t>
            </a:r>
          </a:p>
          <a:p>
            <a:pPr fontAlgn="t"/>
            <a:r>
              <a:rPr lang="es-MX" sz="1800" dirty="0" smtClean="0">
                <a:latin typeface="Arial Narrow" panose="020B0606020202030204" pitchFamily="34" charset="0"/>
              </a:rPr>
              <a:t>ACTIVIDAD APLICADA EN LA JORNADA DE PRACTICA: Durante la jornada de practica se aplico un taller donde los niños fueron aprendiendo a hacer chef, donde se les presento distintos materiales del chef. </a:t>
            </a:r>
          </a:p>
          <a:p>
            <a:pPr marL="0" indent="0">
              <a:buNone/>
            </a:pPr>
            <a:r>
              <a:rPr lang="es-MX" sz="1800" dirty="0" smtClean="0">
                <a:latin typeface="Arial Narrow" panose="020B0606020202030204" pitchFamily="34" charset="0"/>
              </a:rPr>
              <a:t>APRENDIZAJE ESPERADO:  </a:t>
            </a:r>
            <a:r>
              <a:rPr lang="es-ES" sz="1800" dirty="0" smtClean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Conoce </a:t>
            </a:r>
            <a:r>
              <a:rPr lang="es-ES" sz="18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que consiste las actividades productivas de su familia y su aporte a la localidad.</a:t>
            </a:r>
            <a:endParaRPr lang="es-MX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331" y="238991"/>
            <a:ext cx="4241223" cy="61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98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</TotalTime>
  <Words>680</Words>
  <Application>Microsoft Office PowerPoint</Application>
  <PresentationFormat>Panorámica</PresentationFormat>
  <Paragraphs>51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Tw Cen MT</vt:lpstr>
      <vt:lpstr>Tw Cen MT Condensed</vt:lpstr>
      <vt:lpstr>Wingdings 3</vt:lpstr>
      <vt:lpstr>Integral</vt:lpstr>
      <vt:lpstr>Presentación de PowerPoint</vt:lpstr>
      <vt:lpstr>Fichas de conceptos históricos</vt:lpstr>
      <vt:lpstr>Presentación de PowerPoint</vt:lpstr>
      <vt:lpstr>Bombero</vt:lpstr>
      <vt:lpstr>PROFESIONes</vt:lpstr>
      <vt:lpstr>CHEF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lizeth_efren2601@hotmail.com</dc:creator>
  <cp:lastModifiedBy>lizeth_efren2601@hotmail.com</cp:lastModifiedBy>
  <cp:revision>8</cp:revision>
  <dcterms:created xsi:type="dcterms:W3CDTF">2019-03-17T02:07:09Z</dcterms:created>
  <dcterms:modified xsi:type="dcterms:W3CDTF">2019-03-17T03:25:53Z</dcterms:modified>
</cp:coreProperties>
</file>