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2CFA-44D0-43E4-80EA-400AB8A4E31C}" type="datetimeFigureOut">
              <a:rPr lang="es-MX" smtClean="0"/>
              <a:pPr/>
              <a:t>02/07/2019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F1C97-7BB8-49AF-A729-9A283E78512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trPtdps6Kdw&amp;feature=youtu.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RISBETH\Downloads\WhatsApp%20Video%202019-07-02%20at%206.01.39%20PM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0" y="0"/>
            <a:ext cx="9286908" cy="6858000"/>
            <a:chOff x="0" y="0"/>
            <a:chExt cx="9286908" cy="6858000"/>
          </a:xfrm>
        </p:grpSpPr>
        <p:sp>
          <p:nvSpPr>
            <p:cNvPr id="5" name="4 Rectángulo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6" name="15 Grupo"/>
            <p:cNvGrpSpPr/>
            <p:nvPr/>
          </p:nvGrpSpPr>
          <p:grpSpPr>
            <a:xfrm>
              <a:off x="0" y="0"/>
              <a:ext cx="9286908" cy="6858000"/>
              <a:chOff x="0" y="0"/>
              <a:chExt cx="9286908" cy="6858000"/>
            </a:xfrm>
          </p:grpSpPr>
          <p:pic>
            <p:nvPicPr>
              <p:cNvPr id="7" name="Picture 2" descr="C:\Users\ARISBETH\Pictures\615854d81913e13.jp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8286776" cy="4643446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C:\Users\ARISBETH\Pictures\615854d81913e13.jp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2214554"/>
                <a:ext cx="8286776" cy="4643446"/>
              </a:xfrm>
              <a:prstGeom prst="rect">
                <a:avLst/>
              </a:prstGeom>
              <a:noFill/>
            </p:spPr>
          </p:pic>
          <p:pic>
            <p:nvPicPr>
              <p:cNvPr id="9" name="Imagen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214414" y="71414"/>
                <a:ext cx="1383815" cy="1071570"/>
              </a:xfrm>
              <a:prstGeom prst="rect">
                <a:avLst/>
              </a:prstGeom>
            </p:spPr>
          </p:pic>
          <p:sp>
            <p:nvSpPr>
              <p:cNvPr id="10" name="CuadroTexto 5"/>
              <p:cNvSpPr txBox="1"/>
              <p:nvPr/>
            </p:nvSpPr>
            <p:spPr>
              <a:xfrm>
                <a:off x="1785918" y="28494"/>
                <a:ext cx="75009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800" b="1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ESCUELA NORMAL DE EDUCACIÓN PREESCOLAR</a:t>
                </a:r>
                <a:endParaRPr lang="es-MX" sz="2800" b="1" dirty="0">
                  <a:ln w="0"/>
                  <a:latin typeface="KG Red Hands" panose="02000505000000020004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CuadroTexto 7"/>
              <p:cNvSpPr txBox="1"/>
              <p:nvPr/>
            </p:nvSpPr>
            <p:spPr>
              <a:xfrm>
                <a:off x="3071802" y="345024"/>
                <a:ext cx="53962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Licenciatura en Educación Preescolar</a:t>
                </a:r>
                <a:endParaRPr lang="es-MX" sz="2000" dirty="0">
                  <a:ln w="0"/>
                  <a:latin typeface="KG Red Hands" panose="02000505000000020004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CuadroTexto 8"/>
              <p:cNvSpPr txBox="1"/>
              <p:nvPr/>
            </p:nvSpPr>
            <p:spPr>
              <a:xfrm>
                <a:off x="2890528" y="571480"/>
                <a:ext cx="53962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Ciclo escolar 2018 - 2019</a:t>
                </a:r>
                <a:endParaRPr lang="es-MX" sz="2000" dirty="0">
                  <a:ln w="0"/>
                  <a:latin typeface="KG Red Hands" panose="02000505000000020004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CuadroTexto 12"/>
              <p:cNvSpPr txBox="1"/>
              <p:nvPr/>
            </p:nvSpPr>
            <p:spPr>
              <a:xfrm>
                <a:off x="1500166" y="1230799"/>
                <a:ext cx="764383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4400" b="1" dirty="0" smtClean="0">
                    <a:ln w="0"/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KG Red Hands" panose="02000505000000020004" pitchFamily="2" charset="0"/>
                    <a:cs typeface="Arial" panose="020B0604020202020204" pitchFamily="34" charset="0"/>
                  </a:rPr>
                  <a:t>Actividad Global</a:t>
                </a:r>
                <a:endParaRPr lang="es-MX" sz="4400" b="1" dirty="0">
                  <a:ln w="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G Red Hands" panose="02000505000000020004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CuadroTexto 9"/>
              <p:cNvSpPr txBox="1"/>
              <p:nvPr/>
            </p:nvSpPr>
            <p:spPr>
              <a:xfrm>
                <a:off x="1095356" y="2110079"/>
                <a:ext cx="58341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400" b="1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Alumna: Paola ARISBETH Gutiérrez Cisneros </a:t>
                </a:r>
                <a:endParaRPr lang="es-MX" sz="2400" b="1" dirty="0">
                  <a:ln w="0"/>
                  <a:latin typeface="KG Red Hands" panose="02000505000000020004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CuadroTexto 10"/>
              <p:cNvSpPr txBox="1"/>
              <p:nvPr/>
            </p:nvSpPr>
            <p:spPr>
              <a:xfrm>
                <a:off x="6024514" y="2143116"/>
                <a:ext cx="26909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No.Lista: </a:t>
                </a:r>
                <a:r>
                  <a:rPr lang="es-MX" sz="2000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7</a:t>
                </a:r>
                <a:r>
                  <a:rPr lang="es-MX" sz="2000" b="1" dirty="0" smtClean="0">
                    <a:ln w="0"/>
                    <a:latin typeface="KG Red Hands" panose="02000505000000020004" pitchFamily="2" charset="0"/>
                    <a:cs typeface="Arial" panose="020B0604020202020204" pitchFamily="34" charset="0"/>
                  </a:rPr>
                  <a:t>      2ºA     </a:t>
                </a:r>
              </a:p>
            </p:txBody>
          </p:sp>
          <p:cxnSp>
            <p:nvCxnSpPr>
              <p:cNvPr id="16" name="15 Conector recto"/>
              <p:cNvCxnSpPr/>
              <p:nvPr/>
            </p:nvCxnSpPr>
            <p:spPr>
              <a:xfrm>
                <a:off x="1428728" y="2428868"/>
                <a:ext cx="7358114" cy="1588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60" y="3744925"/>
            <a:ext cx="7643834" cy="1470025"/>
          </a:xfrm>
        </p:spPr>
        <p:txBody>
          <a:bodyPr>
            <a:normAutofit/>
          </a:bodyPr>
          <a:lstStyle/>
          <a:p>
            <a:r>
              <a:rPr lang="es-MX" sz="3200" dirty="0" smtClean="0">
                <a:hlinkClick r:id="rId4"/>
              </a:rPr>
              <a:t>https://www.youtube.com/watch?v=trPtdps6Kdw&amp;feature=youtu.be</a:t>
            </a:r>
            <a:endParaRPr lang="es-MX" sz="3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857488" y="271462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Rubrica anexada en la ultima diapositiva.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215206" y="6211669"/>
            <a:ext cx="1733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Saltillo, Coahuila</a:t>
            </a:r>
          </a:p>
          <a:p>
            <a:pPr algn="r"/>
            <a:r>
              <a:rPr lang="es-MX" dirty="0" smtClean="0"/>
              <a:t> 2/0772019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WhatsApp Video 2019-07-02 at 6.01.39 PM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642974" y="0"/>
            <a:ext cx="1042994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512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406" y="249628"/>
          <a:ext cx="9001188" cy="6465520"/>
        </p:xfrm>
        <a:graphic>
          <a:graphicData uri="http://schemas.openxmlformats.org/drawingml/2006/table">
            <a:tbl>
              <a:tblPr/>
              <a:tblGrid>
                <a:gridCol w="2197215"/>
                <a:gridCol w="293239"/>
                <a:gridCol w="160452"/>
                <a:gridCol w="160452"/>
                <a:gridCol w="617666"/>
                <a:gridCol w="571504"/>
                <a:gridCol w="928694"/>
                <a:gridCol w="428628"/>
                <a:gridCol w="1928826"/>
                <a:gridCol w="1714512"/>
              </a:tblGrid>
              <a:tr h="170091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Calibri"/>
                          <a:ea typeface="Calibri"/>
                          <a:cs typeface="Times New Roman"/>
                        </a:rPr>
                        <a:t>RÚBRICA :     Presentación final de los cursos del semestre  50%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27067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Calibri"/>
                          <a:ea typeface="Calibri"/>
                          <a:cs typeface="Times New Roman"/>
                        </a:rPr>
                        <a:t>Metas de desempeño: </a:t>
                      </a: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Presenta de manera argumentativa las competencias profesionales adquiridas durante el semestre</a:t>
                      </a:r>
                      <a:r>
                        <a:rPr lang="es-MX" sz="1100">
                          <a:solidFill>
                            <a:srgbClr val="000000"/>
                          </a:solidFill>
                          <a:latin typeface="Soberana Sans Light"/>
                          <a:ea typeface="Calibri"/>
                          <a:cs typeface="Soberana Sans Light"/>
                        </a:rPr>
                        <a:t>.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>
                          <a:latin typeface="Calibri"/>
                          <a:ea typeface="Calibri"/>
                          <a:cs typeface="Times New Roman"/>
                        </a:rPr>
                        <a:t>Problema</a:t>
                      </a: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s-MX" sz="1100">
                          <a:solidFill>
                            <a:srgbClr val="545454"/>
                          </a:solidFill>
                          <a:latin typeface="Calibri"/>
                          <a:ea typeface="Calibri"/>
                          <a:cs typeface="Calibri"/>
                        </a:rPr>
                        <a:t>Los estudiantes necesitan articular los conocimientos disciplinarios, didácticos y científico-tecnológicos adquiridos en el transcurso del  semestre. De tal manera que las alumnas desarrollen habilidades en sus prácticas profesionales.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843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Referentes  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Receptivo/Regular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Resolutivo/Suficiente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Autónomo/Satisfactorio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Estratégico/Competente 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74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>
                          <a:latin typeface="Calibri"/>
                          <a:ea typeface="Calibri"/>
                          <a:cs typeface="Times New Roman"/>
                        </a:rPr>
                        <a:t>Evidencia: </a:t>
                      </a: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Escrito argumentativo donde se identifique el desarrollo de las competencias profesionales  adquiridas en el semestre.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>
                          <a:latin typeface="Calibri"/>
                          <a:ea typeface="Calibri"/>
                          <a:cs typeface="Times New Roman"/>
                        </a:rPr>
                        <a:t>Criterio:</a:t>
                      </a: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 Demuestra la capacidad de integrar un conjunto de acciones concretas, interrelacionadas y coordinadas entre sí</a:t>
                      </a:r>
                      <a:r>
                        <a:rPr lang="es-MX" sz="1100">
                          <a:solidFill>
                            <a:srgbClr val="000000"/>
                          </a:solidFill>
                          <a:latin typeface="Soberana Sans Light"/>
                          <a:ea typeface="Calibri"/>
                          <a:cs typeface="Soberana Sans Light"/>
                        </a:rPr>
                        <a:t>, rescatando los conocimientos y saberes de los diferentes  cursos que demuestren el desempeño adquirido de las competencias propuestas durante el semestre.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Reconoce la vinculación de los diferentes cursos para la formación profesional. 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Identifica de manera  eficaz la vinculación existente entre los diferentes cursos y la posibilidad de reconocerlos  como parte de su formación profesional.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Integrar y movilizar diferentes tipos de conocimientos para resolver de manera adecuada las demandas y los problemas de la vida profesional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latin typeface="Calibri"/>
                          <a:ea typeface="Calibri"/>
                          <a:cs typeface="Times New Roman"/>
                        </a:rPr>
                        <a:t>Valor: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Tipos de Evaluación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Autoevaluación  5%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>
                        <a:latin typeface="Calibri"/>
                        <a:ea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dirty="0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dirty="0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Coevaluación      5%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Heteroevaluación     20%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>
                        <a:latin typeface="Calibri"/>
                        <a:ea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1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Argumentación         20%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/>
                    </a:p>
                  </a:txBody>
                  <a:tcPr marL="71329" marR="71329" marT="26748" marB="267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" y="1071549"/>
          <a:ext cx="9143999" cy="4106228"/>
        </p:xfrm>
        <a:graphic>
          <a:graphicData uri="http://schemas.openxmlformats.org/drawingml/2006/table">
            <a:tbl>
              <a:tblPr/>
              <a:tblGrid>
                <a:gridCol w="4180658"/>
                <a:gridCol w="1131635"/>
                <a:gridCol w="1113818"/>
                <a:gridCol w="2717888"/>
              </a:tblGrid>
              <a:tr h="253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942975" algn="l"/>
                        </a:tabLs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Aspectos Generales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Si lo hace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No lo hace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-Uniforme de gala completo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-Puntualidad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-Presentación impecable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Presentación digital 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-Tiempo para ejecutar la presentación 10 a 15 minutos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-Ejecutiva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-Ortografía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"/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Expresión oral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-Fluidez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-Dicción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-Seguridad al hablar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-Volumen de voz</a:t>
                      </a: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33" marR="442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319</Words>
  <Application>Microsoft Office PowerPoint</Application>
  <PresentationFormat>Presentación en pantalla (4:3)</PresentationFormat>
  <Paragraphs>50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https://www.youtube.com/watch?v=trPtdps6Kdw&amp;feature=youtu.be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https://www.youtube.com/watch?v=trPtdps6Kdw&amp;feature=youtu.be</dc:title>
  <dc:creator>ARISBETH</dc:creator>
  <cp:lastModifiedBy>ARISBETH</cp:lastModifiedBy>
  <cp:revision>4</cp:revision>
  <dcterms:created xsi:type="dcterms:W3CDTF">2019-07-03T02:09:56Z</dcterms:created>
  <dcterms:modified xsi:type="dcterms:W3CDTF">2019-07-03T02:28:54Z</dcterms:modified>
</cp:coreProperties>
</file>