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60" r:id="rId4"/>
    <p:sldId id="261" r:id="rId5"/>
    <p:sldId id="262" r:id="rId6"/>
    <p:sldId id="263" r:id="rId7"/>
    <p:sldId id="264" r:id="rId8"/>
    <p:sldId id="265" r:id="rId9"/>
    <p:sldId id="267" r:id="rId10"/>
    <p:sldId id="266" r:id="rId11"/>
    <p:sldId id="274" r:id="rId12"/>
    <p:sldId id="268" r:id="rId13"/>
    <p:sldId id="275" r:id="rId14"/>
    <p:sldId id="272" r:id="rId15"/>
    <p:sldId id="273" r:id="rId16"/>
  </p:sldIdLst>
  <p:sldSz cx="9144000" cy="6858000" type="screen4x3"/>
  <p:notesSz cx="9232900" cy="69342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D5715D"/>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4434" autoAdjust="0"/>
  </p:normalViewPr>
  <p:slideViewPr>
    <p:cSldViewPr>
      <p:cViewPr varScale="1">
        <p:scale>
          <a:sx n="73" d="100"/>
          <a:sy n="73" d="100"/>
        </p:scale>
        <p:origin x="124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slide" Target="../slides/slide9.xml"/></Relationships>
</file>

<file path=ppt/diagrams/_rels/data3.xml.rels><?xml version="1.0" encoding="UTF-8" standalone="yes"?>
<Relationships xmlns="http://schemas.openxmlformats.org/package/2006/relationships"><Relationship Id="rId1" Type="http://schemas.openxmlformats.org/officeDocument/2006/relationships/slide" Target="../slides/slide12.xml"/></Relationships>
</file>

<file path=ppt/diagrams/_rels/data4.xml.rels><?xml version="1.0" encoding="UTF-8" standalone="yes"?>
<Relationships xmlns="http://schemas.openxmlformats.org/package/2006/relationships"><Relationship Id="rId1" Type="http://schemas.openxmlformats.org/officeDocument/2006/relationships/slide" Target="../slides/slide10.xml"/></Relationships>
</file>

<file path=ppt/diagrams/_rels/data5.xml.rels><?xml version="1.0" encoding="UTF-8" standalone="yes"?>
<Relationships xmlns="http://schemas.openxmlformats.org/package/2006/relationships"><Relationship Id="rId1"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83757-07FB-4DBF-82EA-E3AEE7EE133E}" type="doc">
      <dgm:prSet loTypeId="urn:microsoft.com/office/officeart/2005/8/layout/cycle6" loCatId="cycle" qsTypeId="urn:microsoft.com/office/officeart/2005/8/quickstyle/simple1" qsCatId="simple" csTypeId="urn:microsoft.com/office/officeart/2005/8/colors/accent2_2" csCatId="accent2" phldr="1"/>
      <dgm:spPr/>
      <dgm:t>
        <a:bodyPr/>
        <a:lstStyle/>
        <a:p>
          <a:endParaRPr lang="es-ES"/>
        </a:p>
      </dgm:t>
    </dgm:pt>
    <dgm:pt modelId="{D41573BC-789B-4ECF-A8C1-A6D65EF2CDF0}">
      <dgm:prSet phldrT="[Texto]" custT="1"/>
      <dgm:spPr/>
      <dgm:t>
        <a:bodyPr/>
        <a:lstStyle/>
        <a:p>
          <a:r>
            <a:rPr lang="es-ES" sz="1600" dirty="0">
              <a:latin typeface="Times New Roman" panose="02020603050405020304" pitchFamily="18" charset="0"/>
              <a:cs typeface="Times New Roman" panose="02020603050405020304" pitchFamily="18" charset="0"/>
            </a:rPr>
            <a:t>Planeación y evaluación para la enseñanza y el aprendizaje</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73E26F-CB43-40CB-80B8-5DA81D1EBD0A}" type="parTrans" cxnId="{43BDCC03-EF58-43AA-B00A-4FB2D867E394}">
      <dgm:prSet/>
      <dgm:spPr/>
      <dgm:t>
        <a:bodyPr/>
        <a:lstStyle/>
        <a:p>
          <a:endParaRPr lang="es-ES"/>
        </a:p>
      </dgm:t>
    </dgm:pt>
    <dgm:pt modelId="{0A54F1E8-84C0-4495-B43D-EABE486E3BA5}" type="sibTrans" cxnId="{43BDCC03-EF58-43AA-B00A-4FB2D867E394}">
      <dgm:prSet/>
      <dgm:spPr/>
      <dgm:t>
        <a:bodyPr/>
        <a:lstStyle/>
        <a:p>
          <a:endParaRPr lang="es-ES"/>
        </a:p>
      </dgm:t>
    </dgm:pt>
    <dgm:pt modelId="{9BB84B18-2885-4F81-9E6D-17B0D2D98E0A}">
      <dgm:prSet phldrT="[Texto]" custT="1"/>
      <dgm:spPr/>
      <dgm:t>
        <a:bodyPr/>
        <a:lstStyle/>
        <a:p>
          <a:r>
            <a:rPr lang="es-ES" sz="1600" dirty="0" smtClean="0">
              <a:latin typeface="Times New Roman" panose="02020603050405020304" pitchFamily="18" charset="0"/>
              <a:cs typeface="Times New Roman" panose="02020603050405020304" pitchFamily="18" charset="0"/>
            </a:rPr>
            <a:t>Prácticas </a:t>
          </a:r>
          <a:r>
            <a:rPr lang="es-ES" sz="1600" dirty="0">
              <a:latin typeface="Times New Roman" panose="02020603050405020304" pitchFamily="18" charset="0"/>
              <a:cs typeface="Times New Roman" panose="02020603050405020304" pitchFamily="18" charset="0"/>
            </a:rPr>
            <a:t>sociales del lenguaje </a:t>
          </a:r>
        </a:p>
      </dgm:t>
    </dgm:pt>
    <dgm:pt modelId="{46279B9B-1D6C-4E0E-8EEA-222A819602D2}" type="parTrans" cxnId="{E9CA5980-E97E-478C-9A65-ACB63586B3B1}">
      <dgm:prSet/>
      <dgm:spPr/>
      <dgm:t>
        <a:bodyPr/>
        <a:lstStyle/>
        <a:p>
          <a:endParaRPr lang="es-ES"/>
        </a:p>
      </dgm:t>
    </dgm:pt>
    <dgm:pt modelId="{EE407968-E69B-498E-B115-BB9A44FE7621}" type="sibTrans" cxnId="{E9CA5980-E97E-478C-9A65-ACB63586B3B1}">
      <dgm:prSet/>
      <dgm:spPr/>
      <dgm:t>
        <a:bodyPr/>
        <a:lstStyle/>
        <a:p>
          <a:endParaRPr lang="es-ES"/>
        </a:p>
      </dgm:t>
    </dgm:pt>
    <dgm:pt modelId="{5B1F6469-B0E8-4361-8BA1-DC55D85C38B0}">
      <dgm:prSet phldrT="[Texto]" custT="1"/>
      <dgm:spPr/>
      <dgm:t>
        <a:bodyPr/>
        <a:lstStyle/>
        <a:p>
          <a:r>
            <a:rPr lang="es-ES" sz="1600" dirty="0">
              <a:latin typeface="Times New Roman" panose="02020603050405020304" pitchFamily="18" charset="0"/>
              <a:cs typeface="Times New Roman" panose="02020603050405020304" pitchFamily="18" charset="0"/>
            </a:rPr>
            <a:t>Forma, espacio y medida </a:t>
          </a:r>
        </a:p>
      </dgm:t>
    </dgm:pt>
    <dgm:pt modelId="{B1308B8E-0D85-4045-A4B7-51372DE34CE4}" type="parTrans" cxnId="{3DA7965F-99F4-4875-8DAE-37A911725D14}">
      <dgm:prSet/>
      <dgm:spPr/>
      <dgm:t>
        <a:bodyPr/>
        <a:lstStyle/>
        <a:p>
          <a:endParaRPr lang="es-ES"/>
        </a:p>
      </dgm:t>
    </dgm:pt>
    <dgm:pt modelId="{70CC95E5-91D8-49A9-A431-3C4C150D80E9}" type="sibTrans" cxnId="{3DA7965F-99F4-4875-8DAE-37A911725D14}">
      <dgm:prSet/>
      <dgm:spPr/>
      <dgm:t>
        <a:bodyPr/>
        <a:lstStyle/>
        <a:p>
          <a:endParaRPr lang="es-ES"/>
        </a:p>
      </dgm:t>
    </dgm:pt>
    <dgm:pt modelId="{A45ED192-A779-4474-A1A8-60D8FC5B387F}">
      <dgm:prSet phldrT="[Texto]" custT="1"/>
      <dgm:spPr/>
      <dgm:t>
        <a:bodyPr/>
        <a:lstStyle/>
        <a:p>
          <a:r>
            <a:rPr lang="es-ES" sz="1600" dirty="0">
              <a:latin typeface="Times New Roman" panose="02020603050405020304" pitchFamily="18" charset="0"/>
              <a:cs typeface="Times New Roman" panose="02020603050405020304" pitchFamily="18" charset="0"/>
            </a:rPr>
            <a:t>Exploración del mundo natural </a:t>
          </a:r>
        </a:p>
      </dgm:t>
    </dgm:pt>
    <dgm:pt modelId="{2B18943E-1679-4891-84C5-23AB1E754AD4}" type="parTrans" cxnId="{893B29A7-2073-4946-9763-5CECD57FBD12}">
      <dgm:prSet/>
      <dgm:spPr/>
      <dgm:t>
        <a:bodyPr/>
        <a:lstStyle/>
        <a:p>
          <a:endParaRPr lang="es-ES"/>
        </a:p>
      </dgm:t>
    </dgm:pt>
    <dgm:pt modelId="{A9D504F0-FAB9-4ED8-B767-A21AB96A1BDC}" type="sibTrans" cxnId="{893B29A7-2073-4946-9763-5CECD57FBD12}">
      <dgm:prSet/>
      <dgm:spPr/>
      <dgm:t>
        <a:bodyPr/>
        <a:lstStyle/>
        <a:p>
          <a:endParaRPr lang="es-ES"/>
        </a:p>
      </dgm:t>
    </dgm:pt>
    <dgm:pt modelId="{8D79038D-A7A4-413E-8CE5-70C2B372B3F0}">
      <dgm:prSet phldrT="[Texto]" custT="1"/>
      <dgm:spPr/>
      <dgm:t>
        <a:bodyPr/>
        <a:lstStyle/>
        <a:p>
          <a:r>
            <a:rPr lang="es-ES" sz="1600" dirty="0">
              <a:latin typeface="Times New Roman" panose="02020603050405020304" pitchFamily="18" charset="0"/>
              <a:cs typeface="Times New Roman" panose="02020603050405020304" pitchFamily="18" charset="0"/>
            </a:rPr>
            <a:t>Observación y análisis de practicas y contextos escolares </a:t>
          </a:r>
        </a:p>
      </dgm:t>
    </dgm:pt>
    <dgm:pt modelId="{54D1A7C8-F5AE-46B6-8FF1-DA146662EEEC}" type="parTrans" cxnId="{4DB0088D-44FB-4B83-96CE-CB4DB271CC53}">
      <dgm:prSet/>
      <dgm:spPr/>
      <dgm:t>
        <a:bodyPr/>
        <a:lstStyle/>
        <a:p>
          <a:endParaRPr lang="es-ES"/>
        </a:p>
      </dgm:t>
    </dgm:pt>
    <dgm:pt modelId="{6A4A53FE-3FD3-49E3-811E-8909AEC76845}" type="sibTrans" cxnId="{4DB0088D-44FB-4B83-96CE-CB4DB271CC53}">
      <dgm:prSet/>
      <dgm:spPr/>
      <dgm:t>
        <a:bodyPr/>
        <a:lstStyle/>
        <a:p>
          <a:endParaRPr lang="es-ES"/>
        </a:p>
      </dgm:t>
    </dgm:pt>
    <dgm:pt modelId="{64CC8EEB-7FFD-4FA4-8633-202FA32CBAEA}" type="pres">
      <dgm:prSet presAssocID="{5B983757-07FB-4DBF-82EA-E3AEE7EE133E}" presName="cycle" presStyleCnt="0">
        <dgm:presLayoutVars>
          <dgm:dir/>
          <dgm:resizeHandles val="exact"/>
        </dgm:presLayoutVars>
      </dgm:prSet>
      <dgm:spPr/>
      <dgm:t>
        <a:bodyPr/>
        <a:lstStyle/>
        <a:p>
          <a:endParaRPr lang="es-ES"/>
        </a:p>
      </dgm:t>
    </dgm:pt>
    <dgm:pt modelId="{B77D2886-1C9F-4343-84DE-68C9C120C9E3}" type="pres">
      <dgm:prSet presAssocID="{D41573BC-789B-4ECF-A8C1-A6D65EF2CDF0}" presName="node" presStyleLbl="node1" presStyleIdx="0" presStyleCnt="5" custScaleX="128290">
        <dgm:presLayoutVars>
          <dgm:bulletEnabled val="1"/>
        </dgm:presLayoutVars>
      </dgm:prSet>
      <dgm:spPr/>
      <dgm:t>
        <a:bodyPr/>
        <a:lstStyle/>
        <a:p>
          <a:endParaRPr lang="es-ES"/>
        </a:p>
      </dgm:t>
    </dgm:pt>
    <dgm:pt modelId="{B355179F-849E-424F-8265-647C11D53EE0}" type="pres">
      <dgm:prSet presAssocID="{D41573BC-789B-4ECF-A8C1-A6D65EF2CDF0}" presName="spNode" presStyleCnt="0"/>
      <dgm:spPr/>
    </dgm:pt>
    <dgm:pt modelId="{274ABE52-FCD1-449D-BD71-88E1B6C8FB9F}" type="pres">
      <dgm:prSet presAssocID="{0A54F1E8-84C0-4495-B43D-EABE486E3BA5}" presName="sibTrans" presStyleLbl="sibTrans1D1" presStyleIdx="0" presStyleCnt="5"/>
      <dgm:spPr/>
      <dgm:t>
        <a:bodyPr/>
        <a:lstStyle/>
        <a:p>
          <a:endParaRPr lang="es-ES"/>
        </a:p>
      </dgm:t>
    </dgm:pt>
    <dgm:pt modelId="{AAEAD363-3130-4F4D-8501-C6A0CE31CB00}" type="pres">
      <dgm:prSet presAssocID="{9BB84B18-2885-4F81-9E6D-17B0D2D98E0A}" presName="node" presStyleLbl="node1" presStyleIdx="1" presStyleCnt="5" custScaleX="128290">
        <dgm:presLayoutVars>
          <dgm:bulletEnabled val="1"/>
        </dgm:presLayoutVars>
      </dgm:prSet>
      <dgm:spPr/>
      <dgm:t>
        <a:bodyPr/>
        <a:lstStyle/>
        <a:p>
          <a:endParaRPr lang="es-ES"/>
        </a:p>
      </dgm:t>
    </dgm:pt>
    <dgm:pt modelId="{975DD486-A29C-47A0-ACD7-4CE2564D88A7}" type="pres">
      <dgm:prSet presAssocID="{9BB84B18-2885-4F81-9E6D-17B0D2D98E0A}" presName="spNode" presStyleCnt="0"/>
      <dgm:spPr/>
    </dgm:pt>
    <dgm:pt modelId="{2BF99697-71C8-493C-8FA9-9AC53BCE9976}" type="pres">
      <dgm:prSet presAssocID="{EE407968-E69B-498E-B115-BB9A44FE7621}" presName="sibTrans" presStyleLbl="sibTrans1D1" presStyleIdx="1" presStyleCnt="5"/>
      <dgm:spPr/>
      <dgm:t>
        <a:bodyPr/>
        <a:lstStyle/>
        <a:p>
          <a:endParaRPr lang="es-ES"/>
        </a:p>
      </dgm:t>
    </dgm:pt>
    <dgm:pt modelId="{DAAD6DFD-B2DC-45AD-B7AE-BBB0D69BE6BE}" type="pres">
      <dgm:prSet presAssocID="{5B1F6469-B0E8-4361-8BA1-DC55D85C38B0}" presName="node" presStyleLbl="node1" presStyleIdx="2" presStyleCnt="5" custScaleX="128290">
        <dgm:presLayoutVars>
          <dgm:bulletEnabled val="1"/>
        </dgm:presLayoutVars>
      </dgm:prSet>
      <dgm:spPr/>
      <dgm:t>
        <a:bodyPr/>
        <a:lstStyle/>
        <a:p>
          <a:endParaRPr lang="es-ES"/>
        </a:p>
      </dgm:t>
    </dgm:pt>
    <dgm:pt modelId="{03BC69DE-7501-4C56-8DA7-C06177140128}" type="pres">
      <dgm:prSet presAssocID="{5B1F6469-B0E8-4361-8BA1-DC55D85C38B0}" presName="spNode" presStyleCnt="0"/>
      <dgm:spPr/>
    </dgm:pt>
    <dgm:pt modelId="{16CCF508-0A51-4A0E-B1F4-83E827DFE8EC}" type="pres">
      <dgm:prSet presAssocID="{70CC95E5-91D8-49A9-A431-3C4C150D80E9}" presName="sibTrans" presStyleLbl="sibTrans1D1" presStyleIdx="2" presStyleCnt="5"/>
      <dgm:spPr/>
      <dgm:t>
        <a:bodyPr/>
        <a:lstStyle/>
        <a:p>
          <a:endParaRPr lang="es-ES"/>
        </a:p>
      </dgm:t>
    </dgm:pt>
    <dgm:pt modelId="{E11E6EBB-7BD6-4AE9-9314-22DF97272087}" type="pres">
      <dgm:prSet presAssocID="{A45ED192-A779-4474-A1A8-60D8FC5B387F}" presName="node" presStyleLbl="node1" presStyleIdx="3" presStyleCnt="5" custScaleX="128290">
        <dgm:presLayoutVars>
          <dgm:bulletEnabled val="1"/>
        </dgm:presLayoutVars>
      </dgm:prSet>
      <dgm:spPr/>
      <dgm:t>
        <a:bodyPr/>
        <a:lstStyle/>
        <a:p>
          <a:endParaRPr lang="es-ES"/>
        </a:p>
      </dgm:t>
    </dgm:pt>
    <dgm:pt modelId="{9608116E-056A-4979-9298-E824C45B5068}" type="pres">
      <dgm:prSet presAssocID="{A45ED192-A779-4474-A1A8-60D8FC5B387F}" presName="spNode" presStyleCnt="0"/>
      <dgm:spPr/>
    </dgm:pt>
    <dgm:pt modelId="{99769E7D-4FA2-49E2-B321-2031C9D2E0C9}" type="pres">
      <dgm:prSet presAssocID="{A9D504F0-FAB9-4ED8-B767-A21AB96A1BDC}" presName="sibTrans" presStyleLbl="sibTrans1D1" presStyleIdx="3" presStyleCnt="5"/>
      <dgm:spPr/>
      <dgm:t>
        <a:bodyPr/>
        <a:lstStyle/>
        <a:p>
          <a:endParaRPr lang="es-ES"/>
        </a:p>
      </dgm:t>
    </dgm:pt>
    <dgm:pt modelId="{B96A15BA-5283-41C8-99C8-5AE53BF8E05D}" type="pres">
      <dgm:prSet presAssocID="{8D79038D-A7A4-413E-8CE5-70C2B372B3F0}" presName="node" presStyleLbl="node1" presStyleIdx="4" presStyleCnt="5" custScaleX="128290">
        <dgm:presLayoutVars>
          <dgm:bulletEnabled val="1"/>
        </dgm:presLayoutVars>
      </dgm:prSet>
      <dgm:spPr/>
      <dgm:t>
        <a:bodyPr/>
        <a:lstStyle/>
        <a:p>
          <a:endParaRPr lang="es-ES"/>
        </a:p>
      </dgm:t>
    </dgm:pt>
    <dgm:pt modelId="{940327AE-9F84-4B09-9DE9-F53DCEE09F34}" type="pres">
      <dgm:prSet presAssocID="{8D79038D-A7A4-413E-8CE5-70C2B372B3F0}" presName="spNode" presStyleCnt="0"/>
      <dgm:spPr/>
    </dgm:pt>
    <dgm:pt modelId="{4E706550-267E-4A8B-A323-6887444534DD}" type="pres">
      <dgm:prSet presAssocID="{6A4A53FE-3FD3-49E3-811E-8909AEC76845}" presName="sibTrans" presStyleLbl="sibTrans1D1" presStyleIdx="4" presStyleCnt="5"/>
      <dgm:spPr/>
      <dgm:t>
        <a:bodyPr/>
        <a:lstStyle/>
        <a:p>
          <a:endParaRPr lang="es-ES"/>
        </a:p>
      </dgm:t>
    </dgm:pt>
  </dgm:ptLst>
  <dgm:cxnLst>
    <dgm:cxn modelId="{D2D741E0-443C-4D77-8E0C-6C077FF480EB}" type="presOf" srcId="{6A4A53FE-3FD3-49E3-811E-8909AEC76845}" destId="{4E706550-267E-4A8B-A323-6887444534DD}" srcOrd="0" destOrd="0" presId="urn:microsoft.com/office/officeart/2005/8/layout/cycle6"/>
    <dgm:cxn modelId="{E9CA5980-E97E-478C-9A65-ACB63586B3B1}" srcId="{5B983757-07FB-4DBF-82EA-E3AEE7EE133E}" destId="{9BB84B18-2885-4F81-9E6D-17B0D2D98E0A}" srcOrd="1" destOrd="0" parTransId="{46279B9B-1D6C-4E0E-8EEA-222A819602D2}" sibTransId="{EE407968-E69B-498E-B115-BB9A44FE7621}"/>
    <dgm:cxn modelId="{859C00EE-3CD9-4BD3-B6E5-AE0705D53F96}" type="presOf" srcId="{5B1F6469-B0E8-4361-8BA1-DC55D85C38B0}" destId="{DAAD6DFD-B2DC-45AD-B7AE-BBB0D69BE6BE}" srcOrd="0" destOrd="0" presId="urn:microsoft.com/office/officeart/2005/8/layout/cycle6"/>
    <dgm:cxn modelId="{3DA7965F-99F4-4875-8DAE-37A911725D14}" srcId="{5B983757-07FB-4DBF-82EA-E3AEE7EE133E}" destId="{5B1F6469-B0E8-4361-8BA1-DC55D85C38B0}" srcOrd="2" destOrd="0" parTransId="{B1308B8E-0D85-4045-A4B7-51372DE34CE4}" sibTransId="{70CC95E5-91D8-49A9-A431-3C4C150D80E9}"/>
    <dgm:cxn modelId="{D1CA7C37-FB94-4454-8322-961ACB46F748}" type="presOf" srcId="{8D79038D-A7A4-413E-8CE5-70C2B372B3F0}" destId="{B96A15BA-5283-41C8-99C8-5AE53BF8E05D}" srcOrd="0" destOrd="0" presId="urn:microsoft.com/office/officeart/2005/8/layout/cycle6"/>
    <dgm:cxn modelId="{033BAAE9-D701-4F84-BBDD-DE31F9F14421}" type="presOf" srcId="{EE407968-E69B-498E-B115-BB9A44FE7621}" destId="{2BF99697-71C8-493C-8FA9-9AC53BCE9976}" srcOrd="0" destOrd="0" presId="urn:microsoft.com/office/officeart/2005/8/layout/cycle6"/>
    <dgm:cxn modelId="{902F9072-E5E2-4737-9772-7D2F5DD87F3A}" type="presOf" srcId="{70CC95E5-91D8-49A9-A431-3C4C150D80E9}" destId="{16CCF508-0A51-4A0E-B1F4-83E827DFE8EC}" srcOrd="0" destOrd="0" presId="urn:microsoft.com/office/officeart/2005/8/layout/cycle6"/>
    <dgm:cxn modelId="{DB6851BF-A3A5-4693-9FA3-5C45C36412D2}" type="presOf" srcId="{0A54F1E8-84C0-4495-B43D-EABE486E3BA5}" destId="{274ABE52-FCD1-449D-BD71-88E1B6C8FB9F}" srcOrd="0" destOrd="0" presId="urn:microsoft.com/office/officeart/2005/8/layout/cycle6"/>
    <dgm:cxn modelId="{8793A725-35A3-4137-9CA1-9878512383A4}" type="presOf" srcId="{9BB84B18-2885-4F81-9E6D-17B0D2D98E0A}" destId="{AAEAD363-3130-4F4D-8501-C6A0CE31CB00}" srcOrd="0" destOrd="0" presId="urn:microsoft.com/office/officeart/2005/8/layout/cycle6"/>
    <dgm:cxn modelId="{43BDCC03-EF58-43AA-B00A-4FB2D867E394}" srcId="{5B983757-07FB-4DBF-82EA-E3AEE7EE133E}" destId="{D41573BC-789B-4ECF-A8C1-A6D65EF2CDF0}" srcOrd="0" destOrd="0" parTransId="{F173E26F-CB43-40CB-80B8-5DA81D1EBD0A}" sibTransId="{0A54F1E8-84C0-4495-B43D-EABE486E3BA5}"/>
    <dgm:cxn modelId="{2D724069-03E4-491A-83F8-24B3414EABD0}" type="presOf" srcId="{A9D504F0-FAB9-4ED8-B767-A21AB96A1BDC}" destId="{99769E7D-4FA2-49E2-B321-2031C9D2E0C9}" srcOrd="0" destOrd="0" presId="urn:microsoft.com/office/officeart/2005/8/layout/cycle6"/>
    <dgm:cxn modelId="{18F88A46-70C4-471D-9143-60DC9AA42A8C}" type="presOf" srcId="{A45ED192-A779-4474-A1A8-60D8FC5B387F}" destId="{E11E6EBB-7BD6-4AE9-9314-22DF97272087}" srcOrd="0" destOrd="0" presId="urn:microsoft.com/office/officeart/2005/8/layout/cycle6"/>
    <dgm:cxn modelId="{4C28C8C6-CC44-46BE-BDAE-8D1551FBE588}" type="presOf" srcId="{5B983757-07FB-4DBF-82EA-E3AEE7EE133E}" destId="{64CC8EEB-7FFD-4FA4-8633-202FA32CBAEA}" srcOrd="0" destOrd="0" presId="urn:microsoft.com/office/officeart/2005/8/layout/cycle6"/>
    <dgm:cxn modelId="{B9162352-71B3-45EC-9128-AE38D6CBB90F}" type="presOf" srcId="{D41573BC-789B-4ECF-A8C1-A6D65EF2CDF0}" destId="{B77D2886-1C9F-4343-84DE-68C9C120C9E3}" srcOrd="0" destOrd="0" presId="urn:microsoft.com/office/officeart/2005/8/layout/cycle6"/>
    <dgm:cxn modelId="{4DB0088D-44FB-4B83-96CE-CB4DB271CC53}" srcId="{5B983757-07FB-4DBF-82EA-E3AEE7EE133E}" destId="{8D79038D-A7A4-413E-8CE5-70C2B372B3F0}" srcOrd="4" destOrd="0" parTransId="{54D1A7C8-F5AE-46B6-8FF1-DA146662EEEC}" sibTransId="{6A4A53FE-3FD3-49E3-811E-8909AEC76845}"/>
    <dgm:cxn modelId="{893B29A7-2073-4946-9763-5CECD57FBD12}" srcId="{5B983757-07FB-4DBF-82EA-E3AEE7EE133E}" destId="{A45ED192-A779-4474-A1A8-60D8FC5B387F}" srcOrd="3" destOrd="0" parTransId="{2B18943E-1679-4891-84C5-23AB1E754AD4}" sibTransId="{A9D504F0-FAB9-4ED8-B767-A21AB96A1BDC}"/>
    <dgm:cxn modelId="{21D0A2C4-CC02-4693-A808-9ECDCFF3D4DA}" type="presParOf" srcId="{64CC8EEB-7FFD-4FA4-8633-202FA32CBAEA}" destId="{B77D2886-1C9F-4343-84DE-68C9C120C9E3}" srcOrd="0" destOrd="0" presId="urn:microsoft.com/office/officeart/2005/8/layout/cycle6"/>
    <dgm:cxn modelId="{C21B5D0E-89AD-498A-BF04-88EE55810809}" type="presParOf" srcId="{64CC8EEB-7FFD-4FA4-8633-202FA32CBAEA}" destId="{B355179F-849E-424F-8265-647C11D53EE0}" srcOrd="1" destOrd="0" presId="urn:microsoft.com/office/officeart/2005/8/layout/cycle6"/>
    <dgm:cxn modelId="{1EA24F62-0C94-4AA0-8C92-ABDFBBD50F9F}" type="presParOf" srcId="{64CC8EEB-7FFD-4FA4-8633-202FA32CBAEA}" destId="{274ABE52-FCD1-449D-BD71-88E1B6C8FB9F}" srcOrd="2" destOrd="0" presId="urn:microsoft.com/office/officeart/2005/8/layout/cycle6"/>
    <dgm:cxn modelId="{66C8EE2F-D2F5-4EFD-A999-66E048BB439D}" type="presParOf" srcId="{64CC8EEB-7FFD-4FA4-8633-202FA32CBAEA}" destId="{AAEAD363-3130-4F4D-8501-C6A0CE31CB00}" srcOrd="3" destOrd="0" presId="urn:microsoft.com/office/officeart/2005/8/layout/cycle6"/>
    <dgm:cxn modelId="{8DE8CC74-3035-4251-B2F3-76F690E6E185}" type="presParOf" srcId="{64CC8EEB-7FFD-4FA4-8633-202FA32CBAEA}" destId="{975DD486-A29C-47A0-ACD7-4CE2564D88A7}" srcOrd="4" destOrd="0" presId="urn:microsoft.com/office/officeart/2005/8/layout/cycle6"/>
    <dgm:cxn modelId="{418617E4-CCB2-4687-A5D0-0F7B7653DF9A}" type="presParOf" srcId="{64CC8EEB-7FFD-4FA4-8633-202FA32CBAEA}" destId="{2BF99697-71C8-493C-8FA9-9AC53BCE9976}" srcOrd="5" destOrd="0" presId="urn:microsoft.com/office/officeart/2005/8/layout/cycle6"/>
    <dgm:cxn modelId="{94F0484B-FE53-42A3-B48B-1A6D7C10A761}" type="presParOf" srcId="{64CC8EEB-7FFD-4FA4-8633-202FA32CBAEA}" destId="{DAAD6DFD-B2DC-45AD-B7AE-BBB0D69BE6BE}" srcOrd="6" destOrd="0" presId="urn:microsoft.com/office/officeart/2005/8/layout/cycle6"/>
    <dgm:cxn modelId="{F1EBB55F-5829-478B-97FA-0F3B6D1A17D8}" type="presParOf" srcId="{64CC8EEB-7FFD-4FA4-8633-202FA32CBAEA}" destId="{03BC69DE-7501-4C56-8DA7-C06177140128}" srcOrd="7" destOrd="0" presId="urn:microsoft.com/office/officeart/2005/8/layout/cycle6"/>
    <dgm:cxn modelId="{4EE9BB39-D15B-4063-9172-B082B5B7364E}" type="presParOf" srcId="{64CC8EEB-7FFD-4FA4-8633-202FA32CBAEA}" destId="{16CCF508-0A51-4A0E-B1F4-83E827DFE8EC}" srcOrd="8" destOrd="0" presId="urn:microsoft.com/office/officeart/2005/8/layout/cycle6"/>
    <dgm:cxn modelId="{D08F0C38-A724-4335-B01C-0FBE831AEAB5}" type="presParOf" srcId="{64CC8EEB-7FFD-4FA4-8633-202FA32CBAEA}" destId="{E11E6EBB-7BD6-4AE9-9314-22DF97272087}" srcOrd="9" destOrd="0" presId="urn:microsoft.com/office/officeart/2005/8/layout/cycle6"/>
    <dgm:cxn modelId="{969A97FE-515A-4B76-9255-B40965AA6FB6}" type="presParOf" srcId="{64CC8EEB-7FFD-4FA4-8633-202FA32CBAEA}" destId="{9608116E-056A-4979-9298-E824C45B5068}" srcOrd="10" destOrd="0" presId="urn:microsoft.com/office/officeart/2005/8/layout/cycle6"/>
    <dgm:cxn modelId="{A6C86AD9-17E6-4C71-97FA-E1AADEFAB3C3}" type="presParOf" srcId="{64CC8EEB-7FFD-4FA4-8633-202FA32CBAEA}" destId="{99769E7D-4FA2-49E2-B321-2031C9D2E0C9}" srcOrd="11" destOrd="0" presId="urn:microsoft.com/office/officeart/2005/8/layout/cycle6"/>
    <dgm:cxn modelId="{59E576BF-2C6A-4532-93CD-977A42178E2D}" type="presParOf" srcId="{64CC8EEB-7FFD-4FA4-8633-202FA32CBAEA}" destId="{B96A15BA-5283-41C8-99C8-5AE53BF8E05D}" srcOrd="12" destOrd="0" presId="urn:microsoft.com/office/officeart/2005/8/layout/cycle6"/>
    <dgm:cxn modelId="{5E415E98-97AC-4323-873A-5677F91FAD2D}" type="presParOf" srcId="{64CC8EEB-7FFD-4FA4-8633-202FA32CBAEA}" destId="{940327AE-9F84-4B09-9DE9-F53DCEE09F34}" srcOrd="13" destOrd="0" presId="urn:microsoft.com/office/officeart/2005/8/layout/cycle6"/>
    <dgm:cxn modelId="{757C0C43-5E48-49A8-B5DA-0A51D6E81D61}" type="presParOf" srcId="{64CC8EEB-7FFD-4FA4-8633-202FA32CBAEA}" destId="{4E706550-267E-4A8B-A323-6887444534DD}"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983757-07FB-4DBF-82EA-E3AEE7EE133E}"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s-ES"/>
        </a:p>
      </dgm:t>
    </dgm:pt>
    <dgm:pt modelId="{D41573BC-789B-4ECF-A8C1-A6D65EF2CDF0}">
      <dgm:prSet phldrT="[Texto]" custT="1"/>
      <dgm:spPr/>
      <dgm:t>
        <a:bodyPr/>
        <a:lstStyle/>
        <a:p>
          <a:r>
            <a:rPr lang="es-ES" sz="1600" dirty="0">
              <a:latin typeface="Times New Roman" panose="02020603050405020304" pitchFamily="18" charset="0"/>
              <a:cs typeface="Times New Roman" panose="02020603050405020304" pitchFamily="18" charset="0"/>
            </a:rPr>
            <a:t>Planeación y evaluación para la enseñanza y el aprendizaje</a:t>
          </a:r>
        </a:p>
      </dgm:t>
    </dgm:pt>
    <dgm:pt modelId="{F173E26F-CB43-40CB-80B8-5DA81D1EBD0A}" type="parTrans" cxnId="{43BDCC03-EF58-43AA-B00A-4FB2D867E394}">
      <dgm:prSet/>
      <dgm:spPr/>
      <dgm:t>
        <a:bodyPr/>
        <a:lstStyle/>
        <a:p>
          <a:endParaRPr lang="es-ES"/>
        </a:p>
      </dgm:t>
    </dgm:pt>
    <dgm:pt modelId="{0A54F1E8-84C0-4495-B43D-EABE486E3BA5}" type="sibTrans" cxnId="{43BDCC03-EF58-43AA-B00A-4FB2D867E394}">
      <dgm:prSet/>
      <dgm:spPr/>
      <dgm:t>
        <a:bodyPr/>
        <a:lstStyle/>
        <a:p>
          <a:endParaRPr lang="es-ES"/>
        </a:p>
      </dgm:t>
    </dgm:pt>
    <dgm:pt modelId="{9BB84B18-2885-4F81-9E6D-17B0D2D98E0A}">
      <dgm:prSet phldrT="[Texto]" custT="1"/>
      <dgm:spPr/>
      <dgm:t>
        <a:bodyPr/>
        <a:lstStyle/>
        <a:p>
          <a:r>
            <a:rPr lang="es-ES" sz="1600" dirty="0" smtClean="0">
              <a:latin typeface="Times New Roman" panose="02020603050405020304" pitchFamily="18" charset="0"/>
              <a:cs typeface="Times New Roman" panose="02020603050405020304" pitchFamily="18" charset="0"/>
            </a:rPr>
            <a:t>Prácticas </a:t>
          </a:r>
          <a:r>
            <a:rPr lang="es-ES" sz="1600" dirty="0">
              <a:latin typeface="Times New Roman" panose="02020603050405020304" pitchFamily="18" charset="0"/>
              <a:cs typeface="Times New Roman" panose="02020603050405020304" pitchFamily="18" charset="0"/>
            </a:rPr>
            <a:t>sociales del lenguaje </a:t>
          </a:r>
        </a:p>
      </dgm:t>
    </dgm:pt>
    <dgm:pt modelId="{46279B9B-1D6C-4E0E-8EEA-222A819602D2}" type="parTrans" cxnId="{E9CA5980-E97E-478C-9A65-ACB63586B3B1}">
      <dgm:prSet/>
      <dgm:spPr/>
      <dgm:t>
        <a:bodyPr/>
        <a:lstStyle/>
        <a:p>
          <a:endParaRPr lang="es-ES"/>
        </a:p>
      </dgm:t>
    </dgm:pt>
    <dgm:pt modelId="{EE407968-E69B-498E-B115-BB9A44FE7621}" type="sibTrans" cxnId="{E9CA5980-E97E-478C-9A65-ACB63586B3B1}">
      <dgm:prSet/>
      <dgm:spPr/>
      <dgm:t>
        <a:bodyPr/>
        <a:lstStyle/>
        <a:p>
          <a:endParaRPr lang="es-ES"/>
        </a:p>
      </dgm:t>
    </dgm:pt>
    <dgm:pt modelId="{5B1F6469-B0E8-4361-8BA1-DC55D85C38B0}">
      <dgm:prSet phldrT="[Texto]" custT="1"/>
      <dgm:spPr/>
      <dgm:t>
        <a:bodyPr/>
        <a:lstStyle/>
        <a:p>
          <a:r>
            <a:rPr lang="es-ES" sz="1600" dirty="0">
              <a:latin typeface="Times New Roman" panose="02020603050405020304" pitchFamily="18" charset="0"/>
              <a:cs typeface="Times New Roman" panose="02020603050405020304" pitchFamily="18" charset="0"/>
            </a:rPr>
            <a:t>Forma, espacio y medida </a:t>
          </a:r>
        </a:p>
      </dgm:t>
    </dgm:pt>
    <dgm:pt modelId="{B1308B8E-0D85-4045-A4B7-51372DE34CE4}" type="parTrans" cxnId="{3DA7965F-99F4-4875-8DAE-37A911725D14}">
      <dgm:prSet/>
      <dgm:spPr/>
      <dgm:t>
        <a:bodyPr/>
        <a:lstStyle/>
        <a:p>
          <a:endParaRPr lang="es-ES"/>
        </a:p>
      </dgm:t>
    </dgm:pt>
    <dgm:pt modelId="{70CC95E5-91D8-49A9-A431-3C4C150D80E9}" type="sibTrans" cxnId="{3DA7965F-99F4-4875-8DAE-37A911725D14}">
      <dgm:prSet/>
      <dgm:spPr/>
      <dgm:t>
        <a:bodyPr/>
        <a:lstStyle/>
        <a:p>
          <a:endParaRPr lang="es-ES"/>
        </a:p>
      </dgm:t>
    </dgm:pt>
    <dgm:pt modelId="{A45ED192-A779-4474-A1A8-60D8FC5B387F}">
      <dgm:prSet phldrT="[Texto]" custT="1"/>
      <dgm:spPr/>
      <dgm:t>
        <a:bodyPr/>
        <a:lstStyle/>
        <a:p>
          <a:r>
            <a:rPr lang="es-ES" sz="1600" dirty="0">
              <a:latin typeface="Times New Roman" panose="02020603050405020304" pitchFamily="18" charset="0"/>
              <a:cs typeface="Times New Roman" panose="02020603050405020304" pitchFamily="18" charset="0"/>
            </a:rPr>
            <a:t>Exploración del mundo natural </a:t>
          </a:r>
        </a:p>
      </dgm:t>
    </dgm:pt>
    <dgm:pt modelId="{2B18943E-1679-4891-84C5-23AB1E754AD4}" type="parTrans" cxnId="{893B29A7-2073-4946-9763-5CECD57FBD12}">
      <dgm:prSet/>
      <dgm:spPr/>
      <dgm:t>
        <a:bodyPr/>
        <a:lstStyle/>
        <a:p>
          <a:endParaRPr lang="es-ES"/>
        </a:p>
      </dgm:t>
    </dgm:pt>
    <dgm:pt modelId="{A9D504F0-FAB9-4ED8-B767-A21AB96A1BDC}" type="sibTrans" cxnId="{893B29A7-2073-4946-9763-5CECD57FBD12}">
      <dgm:prSet/>
      <dgm:spPr/>
      <dgm:t>
        <a:bodyPr/>
        <a:lstStyle/>
        <a:p>
          <a:endParaRPr lang="es-ES"/>
        </a:p>
      </dgm:t>
    </dgm:pt>
    <dgm:pt modelId="{8D79038D-A7A4-413E-8CE5-70C2B372B3F0}">
      <dgm:prSet phldrT="[Texto]" custT="1"/>
      <dgm:spPr/>
      <dgm:t>
        <a:bodyPr/>
        <a:lstStyle/>
        <a:p>
          <a:r>
            <a:rPr lang="es-ES" sz="1600" dirty="0">
              <a:latin typeface="Times New Roman" panose="02020603050405020304" pitchFamily="18" charset="0"/>
              <a:cs typeface="Times New Roman" panose="02020603050405020304" pitchFamily="18" charset="0"/>
            </a:rPr>
            <a:t>Observación y análisis de practicas y contextos escolares </a:t>
          </a:r>
        </a:p>
      </dgm:t>
    </dgm:pt>
    <dgm:pt modelId="{54D1A7C8-F5AE-46B6-8FF1-DA146662EEEC}" type="parTrans" cxnId="{4DB0088D-44FB-4B83-96CE-CB4DB271CC53}">
      <dgm:prSet/>
      <dgm:spPr/>
      <dgm:t>
        <a:bodyPr/>
        <a:lstStyle/>
        <a:p>
          <a:endParaRPr lang="es-ES"/>
        </a:p>
      </dgm:t>
    </dgm:pt>
    <dgm:pt modelId="{6A4A53FE-3FD3-49E3-811E-8909AEC76845}" type="sibTrans" cxnId="{4DB0088D-44FB-4B83-96CE-CB4DB271CC53}">
      <dgm:prSet/>
      <dgm:spPr/>
      <dgm:t>
        <a:bodyPr/>
        <a:lstStyle/>
        <a:p>
          <a:endParaRPr lang="es-ES"/>
        </a:p>
      </dgm:t>
    </dgm:pt>
    <dgm:pt modelId="{64CC8EEB-7FFD-4FA4-8633-202FA32CBAEA}" type="pres">
      <dgm:prSet presAssocID="{5B983757-07FB-4DBF-82EA-E3AEE7EE133E}" presName="cycle" presStyleCnt="0">
        <dgm:presLayoutVars>
          <dgm:dir/>
          <dgm:resizeHandles val="exact"/>
        </dgm:presLayoutVars>
      </dgm:prSet>
      <dgm:spPr/>
      <dgm:t>
        <a:bodyPr/>
        <a:lstStyle/>
        <a:p>
          <a:endParaRPr lang="es-ES"/>
        </a:p>
      </dgm:t>
    </dgm:pt>
    <dgm:pt modelId="{B77D2886-1C9F-4343-84DE-68C9C120C9E3}" type="pres">
      <dgm:prSet presAssocID="{D41573BC-789B-4ECF-A8C1-A6D65EF2CDF0}" presName="node" presStyleLbl="node1" presStyleIdx="0" presStyleCnt="5" custScaleX="128290">
        <dgm:presLayoutVars>
          <dgm:bulletEnabled val="1"/>
        </dgm:presLayoutVars>
      </dgm:prSet>
      <dgm:spPr/>
      <dgm:t>
        <a:bodyPr/>
        <a:lstStyle/>
        <a:p>
          <a:endParaRPr lang="es-ES"/>
        </a:p>
      </dgm:t>
    </dgm:pt>
    <dgm:pt modelId="{B355179F-849E-424F-8265-647C11D53EE0}" type="pres">
      <dgm:prSet presAssocID="{D41573BC-789B-4ECF-A8C1-A6D65EF2CDF0}" presName="spNode" presStyleCnt="0"/>
      <dgm:spPr/>
    </dgm:pt>
    <dgm:pt modelId="{274ABE52-FCD1-449D-BD71-88E1B6C8FB9F}" type="pres">
      <dgm:prSet presAssocID="{0A54F1E8-84C0-4495-B43D-EABE486E3BA5}" presName="sibTrans" presStyleLbl="sibTrans1D1" presStyleIdx="0" presStyleCnt="5"/>
      <dgm:spPr/>
      <dgm:t>
        <a:bodyPr/>
        <a:lstStyle/>
        <a:p>
          <a:endParaRPr lang="es-ES"/>
        </a:p>
      </dgm:t>
    </dgm:pt>
    <dgm:pt modelId="{AAEAD363-3130-4F4D-8501-C6A0CE31CB00}" type="pres">
      <dgm:prSet presAssocID="{9BB84B18-2885-4F81-9E6D-17B0D2D98E0A}" presName="node" presStyleLbl="node1" presStyleIdx="1" presStyleCnt="5" custScaleX="128290">
        <dgm:presLayoutVars>
          <dgm:bulletEnabled val="1"/>
        </dgm:presLayoutVars>
      </dgm:prSet>
      <dgm:spPr/>
      <dgm:t>
        <a:bodyPr/>
        <a:lstStyle/>
        <a:p>
          <a:endParaRPr lang="es-ES"/>
        </a:p>
      </dgm:t>
    </dgm:pt>
    <dgm:pt modelId="{975DD486-A29C-47A0-ACD7-4CE2564D88A7}" type="pres">
      <dgm:prSet presAssocID="{9BB84B18-2885-4F81-9E6D-17B0D2D98E0A}" presName="spNode" presStyleCnt="0"/>
      <dgm:spPr/>
    </dgm:pt>
    <dgm:pt modelId="{2BF99697-71C8-493C-8FA9-9AC53BCE9976}" type="pres">
      <dgm:prSet presAssocID="{EE407968-E69B-498E-B115-BB9A44FE7621}" presName="sibTrans" presStyleLbl="sibTrans1D1" presStyleIdx="1" presStyleCnt="5"/>
      <dgm:spPr/>
      <dgm:t>
        <a:bodyPr/>
        <a:lstStyle/>
        <a:p>
          <a:endParaRPr lang="es-ES"/>
        </a:p>
      </dgm:t>
    </dgm:pt>
    <dgm:pt modelId="{DAAD6DFD-B2DC-45AD-B7AE-BBB0D69BE6BE}" type="pres">
      <dgm:prSet presAssocID="{5B1F6469-B0E8-4361-8BA1-DC55D85C38B0}" presName="node" presStyleLbl="node1" presStyleIdx="2" presStyleCnt="5" custScaleX="128290">
        <dgm:presLayoutVars>
          <dgm:bulletEnabled val="1"/>
        </dgm:presLayoutVars>
      </dgm:prSet>
      <dgm:spPr/>
      <dgm:t>
        <a:bodyPr/>
        <a:lstStyle/>
        <a:p>
          <a:endParaRPr lang="es-ES"/>
        </a:p>
      </dgm:t>
    </dgm:pt>
    <dgm:pt modelId="{03BC69DE-7501-4C56-8DA7-C06177140128}" type="pres">
      <dgm:prSet presAssocID="{5B1F6469-B0E8-4361-8BA1-DC55D85C38B0}" presName="spNode" presStyleCnt="0"/>
      <dgm:spPr/>
    </dgm:pt>
    <dgm:pt modelId="{16CCF508-0A51-4A0E-B1F4-83E827DFE8EC}" type="pres">
      <dgm:prSet presAssocID="{70CC95E5-91D8-49A9-A431-3C4C150D80E9}" presName="sibTrans" presStyleLbl="sibTrans1D1" presStyleIdx="2" presStyleCnt="5"/>
      <dgm:spPr/>
      <dgm:t>
        <a:bodyPr/>
        <a:lstStyle/>
        <a:p>
          <a:endParaRPr lang="es-ES"/>
        </a:p>
      </dgm:t>
    </dgm:pt>
    <dgm:pt modelId="{E11E6EBB-7BD6-4AE9-9314-22DF97272087}" type="pres">
      <dgm:prSet presAssocID="{A45ED192-A779-4474-A1A8-60D8FC5B387F}" presName="node" presStyleLbl="node1" presStyleIdx="3" presStyleCnt="5" custScaleX="128290">
        <dgm:presLayoutVars>
          <dgm:bulletEnabled val="1"/>
        </dgm:presLayoutVars>
      </dgm:prSet>
      <dgm:spPr/>
      <dgm:t>
        <a:bodyPr/>
        <a:lstStyle/>
        <a:p>
          <a:endParaRPr lang="es-ES"/>
        </a:p>
      </dgm:t>
    </dgm:pt>
    <dgm:pt modelId="{9608116E-056A-4979-9298-E824C45B5068}" type="pres">
      <dgm:prSet presAssocID="{A45ED192-A779-4474-A1A8-60D8FC5B387F}" presName="spNode" presStyleCnt="0"/>
      <dgm:spPr/>
    </dgm:pt>
    <dgm:pt modelId="{99769E7D-4FA2-49E2-B321-2031C9D2E0C9}" type="pres">
      <dgm:prSet presAssocID="{A9D504F0-FAB9-4ED8-B767-A21AB96A1BDC}" presName="sibTrans" presStyleLbl="sibTrans1D1" presStyleIdx="3" presStyleCnt="5"/>
      <dgm:spPr/>
      <dgm:t>
        <a:bodyPr/>
        <a:lstStyle/>
        <a:p>
          <a:endParaRPr lang="es-ES"/>
        </a:p>
      </dgm:t>
    </dgm:pt>
    <dgm:pt modelId="{B96A15BA-5283-41C8-99C8-5AE53BF8E05D}" type="pres">
      <dgm:prSet presAssocID="{8D79038D-A7A4-413E-8CE5-70C2B372B3F0}" presName="node" presStyleLbl="node1" presStyleIdx="4" presStyleCnt="5" custScaleX="128290">
        <dgm:presLayoutVars>
          <dgm:bulletEnabled val="1"/>
        </dgm:presLayoutVars>
      </dgm:prSet>
      <dgm:spPr/>
      <dgm:t>
        <a:bodyPr/>
        <a:lstStyle/>
        <a:p>
          <a:endParaRPr lang="es-ES"/>
        </a:p>
      </dgm:t>
    </dgm:pt>
    <dgm:pt modelId="{940327AE-9F84-4B09-9DE9-F53DCEE09F34}" type="pres">
      <dgm:prSet presAssocID="{8D79038D-A7A4-413E-8CE5-70C2B372B3F0}" presName="spNode" presStyleCnt="0"/>
      <dgm:spPr/>
    </dgm:pt>
    <dgm:pt modelId="{4E706550-267E-4A8B-A323-6887444534DD}" type="pres">
      <dgm:prSet presAssocID="{6A4A53FE-3FD3-49E3-811E-8909AEC76845}" presName="sibTrans" presStyleLbl="sibTrans1D1" presStyleIdx="4" presStyleCnt="5"/>
      <dgm:spPr/>
      <dgm:t>
        <a:bodyPr/>
        <a:lstStyle/>
        <a:p>
          <a:endParaRPr lang="es-ES"/>
        </a:p>
      </dgm:t>
    </dgm:pt>
  </dgm:ptLst>
  <dgm:cxnLst>
    <dgm:cxn modelId="{D2D741E0-443C-4D77-8E0C-6C077FF480EB}" type="presOf" srcId="{6A4A53FE-3FD3-49E3-811E-8909AEC76845}" destId="{4E706550-267E-4A8B-A323-6887444534DD}" srcOrd="0" destOrd="0" presId="urn:microsoft.com/office/officeart/2005/8/layout/cycle6"/>
    <dgm:cxn modelId="{E9CA5980-E97E-478C-9A65-ACB63586B3B1}" srcId="{5B983757-07FB-4DBF-82EA-E3AEE7EE133E}" destId="{9BB84B18-2885-4F81-9E6D-17B0D2D98E0A}" srcOrd="1" destOrd="0" parTransId="{46279B9B-1D6C-4E0E-8EEA-222A819602D2}" sibTransId="{EE407968-E69B-498E-B115-BB9A44FE7621}"/>
    <dgm:cxn modelId="{859C00EE-3CD9-4BD3-B6E5-AE0705D53F96}" type="presOf" srcId="{5B1F6469-B0E8-4361-8BA1-DC55D85C38B0}" destId="{DAAD6DFD-B2DC-45AD-B7AE-BBB0D69BE6BE}" srcOrd="0" destOrd="0" presId="urn:microsoft.com/office/officeart/2005/8/layout/cycle6"/>
    <dgm:cxn modelId="{3DA7965F-99F4-4875-8DAE-37A911725D14}" srcId="{5B983757-07FB-4DBF-82EA-E3AEE7EE133E}" destId="{5B1F6469-B0E8-4361-8BA1-DC55D85C38B0}" srcOrd="2" destOrd="0" parTransId="{B1308B8E-0D85-4045-A4B7-51372DE34CE4}" sibTransId="{70CC95E5-91D8-49A9-A431-3C4C150D80E9}"/>
    <dgm:cxn modelId="{D1CA7C37-FB94-4454-8322-961ACB46F748}" type="presOf" srcId="{8D79038D-A7A4-413E-8CE5-70C2B372B3F0}" destId="{B96A15BA-5283-41C8-99C8-5AE53BF8E05D}" srcOrd="0" destOrd="0" presId="urn:microsoft.com/office/officeart/2005/8/layout/cycle6"/>
    <dgm:cxn modelId="{033BAAE9-D701-4F84-BBDD-DE31F9F14421}" type="presOf" srcId="{EE407968-E69B-498E-B115-BB9A44FE7621}" destId="{2BF99697-71C8-493C-8FA9-9AC53BCE9976}" srcOrd="0" destOrd="0" presId="urn:microsoft.com/office/officeart/2005/8/layout/cycle6"/>
    <dgm:cxn modelId="{902F9072-E5E2-4737-9772-7D2F5DD87F3A}" type="presOf" srcId="{70CC95E5-91D8-49A9-A431-3C4C150D80E9}" destId="{16CCF508-0A51-4A0E-B1F4-83E827DFE8EC}" srcOrd="0" destOrd="0" presId="urn:microsoft.com/office/officeart/2005/8/layout/cycle6"/>
    <dgm:cxn modelId="{DB6851BF-A3A5-4693-9FA3-5C45C36412D2}" type="presOf" srcId="{0A54F1E8-84C0-4495-B43D-EABE486E3BA5}" destId="{274ABE52-FCD1-449D-BD71-88E1B6C8FB9F}" srcOrd="0" destOrd="0" presId="urn:microsoft.com/office/officeart/2005/8/layout/cycle6"/>
    <dgm:cxn modelId="{8793A725-35A3-4137-9CA1-9878512383A4}" type="presOf" srcId="{9BB84B18-2885-4F81-9E6D-17B0D2D98E0A}" destId="{AAEAD363-3130-4F4D-8501-C6A0CE31CB00}" srcOrd="0" destOrd="0" presId="urn:microsoft.com/office/officeart/2005/8/layout/cycle6"/>
    <dgm:cxn modelId="{43BDCC03-EF58-43AA-B00A-4FB2D867E394}" srcId="{5B983757-07FB-4DBF-82EA-E3AEE7EE133E}" destId="{D41573BC-789B-4ECF-A8C1-A6D65EF2CDF0}" srcOrd="0" destOrd="0" parTransId="{F173E26F-CB43-40CB-80B8-5DA81D1EBD0A}" sibTransId="{0A54F1E8-84C0-4495-B43D-EABE486E3BA5}"/>
    <dgm:cxn modelId="{2D724069-03E4-491A-83F8-24B3414EABD0}" type="presOf" srcId="{A9D504F0-FAB9-4ED8-B767-A21AB96A1BDC}" destId="{99769E7D-4FA2-49E2-B321-2031C9D2E0C9}" srcOrd="0" destOrd="0" presId="urn:microsoft.com/office/officeart/2005/8/layout/cycle6"/>
    <dgm:cxn modelId="{18F88A46-70C4-471D-9143-60DC9AA42A8C}" type="presOf" srcId="{A45ED192-A779-4474-A1A8-60D8FC5B387F}" destId="{E11E6EBB-7BD6-4AE9-9314-22DF97272087}" srcOrd="0" destOrd="0" presId="urn:microsoft.com/office/officeart/2005/8/layout/cycle6"/>
    <dgm:cxn modelId="{4C28C8C6-CC44-46BE-BDAE-8D1551FBE588}" type="presOf" srcId="{5B983757-07FB-4DBF-82EA-E3AEE7EE133E}" destId="{64CC8EEB-7FFD-4FA4-8633-202FA32CBAEA}" srcOrd="0" destOrd="0" presId="urn:microsoft.com/office/officeart/2005/8/layout/cycle6"/>
    <dgm:cxn modelId="{B9162352-71B3-45EC-9128-AE38D6CBB90F}" type="presOf" srcId="{D41573BC-789B-4ECF-A8C1-A6D65EF2CDF0}" destId="{B77D2886-1C9F-4343-84DE-68C9C120C9E3}" srcOrd="0" destOrd="0" presId="urn:microsoft.com/office/officeart/2005/8/layout/cycle6"/>
    <dgm:cxn modelId="{4DB0088D-44FB-4B83-96CE-CB4DB271CC53}" srcId="{5B983757-07FB-4DBF-82EA-E3AEE7EE133E}" destId="{8D79038D-A7A4-413E-8CE5-70C2B372B3F0}" srcOrd="4" destOrd="0" parTransId="{54D1A7C8-F5AE-46B6-8FF1-DA146662EEEC}" sibTransId="{6A4A53FE-3FD3-49E3-811E-8909AEC76845}"/>
    <dgm:cxn modelId="{893B29A7-2073-4946-9763-5CECD57FBD12}" srcId="{5B983757-07FB-4DBF-82EA-E3AEE7EE133E}" destId="{A45ED192-A779-4474-A1A8-60D8FC5B387F}" srcOrd="3" destOrd="0" parTransId="{2B18943E-1679-4891-84C5-23AB1E754AD4}" sibTransId="{A9D504F0-FAB9-4ED8-B767-A21AB96A1BDC}"/>
    <dgm:cxn modelId="{21D0A2C4-CC02-4693-A808-9ECDCFF3D4DA}" type="presParOf" srcId="{64CC8EEB-7FFD-4FA4-8633-202FA32CBAEA}" destId="{B77D2886-1C9F-4343-84DE-68C9C120C9E3}" srcOrd="0" destOrd="0" presId="urn:microsoft.com/office/officeart/2005/8/layout/cycle6"/>
    <dgm:cxn modelId="{C21B5D0E-89AD-498A-BF04-88EE55810809}" type="presParOf" srcId="{64CC8EEB-7FFD-4FA4-8633-202FA32CBAEA}" destId="{B355179F-849E-424F-8265-647C11D53EE0}" srcOrd="1" destOrd="0" presId="urn:microsoft.com/office/officeart/2005/8/layout/cycle6"/>
    <dgm:cxn modelId="{1EA24F62-0C94-4AA0-8C92-ABDFBBD50F9F}" type="presParOf" srcId="{64CC8EEB-7FFD-4FA4-8633-202FA32CBAEA}" destId="{274ABE52-FCD1-449D-BD71-88E1B6C8FB9F}" srcOrd="2" destOrd="0" presId="urn:microsoft.com/office/officeart/2005/8/layout/cycle6"/>
    <dgm:cxn modelId="{66C8EE2F-D2F5-4EFD-A999-66E048BB439D}" type="presParOf" srcId="{64CC8EEB-7FFD-4FA4-8633-202FA32CBAEA}" destId="{AAEAD363-3130-4F4D-8501-C6A0CE31CB00}" srcOrd="3" destOrd="0" presId="urn:microsoft.com/office/officeart/2005/8/layout/cycle6"/>
    <dgm:cxn modelId="{8DE8CC74-3035-4251-B2F3-76F690E6E185}" type="presParOf" srcId="{64CC8EEB-7FFD-4FA4-8633-202FA32CBAEA}" destId="{975DD486-A29C-47A0-ACD7-4CE2564D88A7}" srcOrd="4" destOrd="0" presId="urn:microsoft.com/office/officeart/2005/8/layout/cycle6"/>
    <dgm:cxn modelId="{418617E4-CCB2-4687-A5D0-0F7B7653DF9A}" type="presParOf" srcId="{64CC8EEB-7FFD-4FA4-8633-202FA32CBAEA}" destId="{2BF99697-71C8-493C-8FA9-9AC53BCE9976}" srcOrd="5" destOrd="0" presId="urn:microsoft.com/office/officeart/2005/8/layout/cycle6"/>
    <dgm:cxn modelId="{94F0484B-FE53-42A3-B48B-1A6D7C10A761}" type="presParOf" srcId="{64CC8EEB-7FFD-4FA4-8633-202FA32CBAEA}" destId="{DAAD6DFD-B2DC-45AD-B7AE-BBB0D69BE6BE}" srcOrd="6" destOrd="0" presId="urn:microsoft.com/office/officeart/2005/8/layout/cycle6"/>
    <dgm:cxn modelId="{F1EBB55F-5829-478B-97FA-0F3B6D1A17D8}" type="presParOf" srcId="{64CC8EEB-7FFD-4FA4-8633-202FA32CBAEA}" destId="{03BC69DE-7501-4C56-8DA7-C06177140128}" srcOrd="7" destOrd="0" presId="urn:microsoft.com/office/officeart/2005/8/layout/cycle6"/>
    <dgm:cxn modelId="{4EE9BB39-D15B-4063-9172-B082B5B7364E}" type="presParOf" srcId="{64CC8EEB-7FFD-4FA4-8633-202FA32CBAEA}" destId="{16CCF508-0A51-4A0E-B1F4-83E827DFE8EC}" srcOrd="8" destOrd="0" presId="urn:microsoft.com/office/officeart/2005/8/layout/cycle6"/>
    <dgm:cxn modelId="{D08F0C38-A724-4335-B01C-0FBE831AEAB5}" type="presParOf" srcId="{64CC8EEB-7FFD-4FA4-8633-202FA32CBAEA}" destId="{E11E6EBB-7BD6-4AE9-9314-22DF97272087}" srcOrd="9" destOrd="0" presId="urn:microsoft.com/office/officeart/2005/8/layout/cycle6"/>
    <dgm:cxn modelId="{969A97FE-515A-4B76-9255-B40965AA6FB6}" type="presParOf" srcId="{64CC8EEB-7FFD-4FA4-8633-202FA32CBAEA}" destId="{9608116E-056A-4979-9298-E824C45B5068}" srcOrd="10" destOrd="0" presId="urn:microsoft.com/office/officeart/2005/8/layout/cycle6"/>
    <dgm:cxn modelId="{A6C86AD9-17E6-4C71-97FA-E1AADEFAB3C3}" type="presParOf" srcId="{64CC8EEB-7FFD-4FA4-8633-202FA32CBAEA}" destId="{99769E7D-4FA2-49E2-B321-2031C9D2E0C9}" srcOrd="11" destOrd="0" presId="urn:microsoft.com/office/officeart/2005/8/layout/cycle6"/>
    <dgm:cxn modelId="{59E576BF-2C6A-4532-93CD-977A42178E2D}" type="presParOf" srcId="{64CC8EEB-7FFD-4FA4-8633-202FA32CBAEA}" destId="{B96A15BA-5283-41C8-99C8-5AE53BF8E05D}" srcOrd="12" destOrd="0" presId="urn:microsoft.com/office/officeart/2005/8/layout/cycle6"/>
    <dgm:cxn modelId="{5E415E98-97AC-4323-873A-5677F91FAD2D}" type="presParOf" srcId="{64CC8EEB-7FFD-4FA4-8633-202FA32CBAEA}" destId="{940327AE-9F84-4B09-9DE9-F53DCEE09F34}" srcOrd="13" destOrd="0" presId="urn:microsoft.com/office/officeart/2005/8/layout/cycle6"/>
    <dgm:cxn modelId="{757C0C43-5E48-49A8-B5DA-0A51D6E81D61}" type="presParOf" srcId="{64CC8EEB-7FFD-4FA4-8633-202FA32CBAEA}" destId="{4E706550-267E-4A8B-A323-6887444534DD}"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FF34D4-07F7-4C04-BCB0-8D26D3C789A1}" type="doc">
      <dgm:prSet loTypeId="urn:microsoft.com/office/officeart/2005/8/layout/hProcess9" loCatId="process" qsTypeId="urn:microsoft.com/office/officeart/2005/8/quickstyle/simple4" qsCatId="simple" csTypeId="urn:microsoft.com/office/officeart/2005/8/colors/colorful3" csCatId="colorful" phldr="1"/>
      <dgm:spPr/>
    </dgm:pt>
    <dgm:pt modelId="{2CE56BC6-339A-46D2-BB44-0C3811108D84}">
      <dgm:prSet phldrT="[Texto]" custT="1"/>
      <dgm:spPr/>
      <dgm:t>
        <a:bodyPr/>
        <a:lstStyle/>
        <a:p>
          <a:r>
            <a:rPr lang="es-ES" sz="2000" dirty="0" smtClean="0">
              <a:latin typeface="Times New Roman" panose="02020603050405020304" pitchFamily="18" charset="0"/>
              <a:cs typeface="Times New Roman" panose="02020603050405020304" pitchFamily="18" charset="0"/>
            </a:rPr>
            <a:t>PRÁCTICAS </a:t>
          </a:r>
          <a:r>
            <a:rPr lang="es-ES" sz="2000" dirty="0">
              <a:latin typeface="Times New Roman" panose="02020603050405020304" pitchFamily="18" charset="0"/>
              <a:cs typeface="Times New Roman" panose="02020603050405020304" pitchFamily="18" charset="0"/>
            </a:rPr>
            <a:t>SOCIALES DEL LENGUAJE </a:t>
          </a:r>
        </a:p>
      </dgm:t>
    </dgm:pt>
    <dgm:pt modelId="{6028B26A-5D99-43C8-9482-7EB0AE5EC057}" type="parTrans" cxnId="{C79F9DCD-5F19-4B9A-85EC-BB2B733A1FDF}">
      <dgm:prSet/>
      <dgm:spPr/>
      <dgm:t>
        <a:bodyPr/>
        <a:lstStyle/>
        <a:p>
          <a:endParaRPr lang="es-ES"/>
        </a:p>
      </dgm:t>
    </dgm:pt>
    <dgm:pt modelId="{57AD1798-DE7D-475D-9D3B-EA348BEDE711}" type="sibTrans" cxnId="{C79F9DCD-5F19-4B9A-85EC-BB2B733A1FDF}">
      <dgm:prSet/>
      <dgm:spPr/>
      <dgm:t>
        <a:bodyPr/>
        <a:lstStyle/>
        <a:p>
          <a:endParaRPr lang="es-ES"/>
        </a:p>
      </dgm:t>
    </dgm:pt>
    <dgm:pt modelId="{C15040CA-9D95-4DFD-84C1-CDB88F64B443}">
      <dgm:prSet phldrT="[Texto]" custT="1"/>
      <dgm:spPr/>
      <dgm:t>
        <a:bodyPr/>
        <a:lstStyle/>
        <a:p>
          <a:r>
            <a:rPr lang="es-ES" sz="2000" dirty="0">
              <a:latin typeface="Times New Roman" panose="02020603050405020304" pitchFamily="18" charset="0"/>
              <a:cs typeface="Times New Roman" panose="02020603050405020304" pitchFamily="18" charset="0"/>
            </a:rPr>
            <a:t>FORMA, ESPACIO Y MEDIDA </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5C0FE83-EF34-4859-BAAB-56AE494E64BF}" type="parTrans" cxnId="{B7C5389F-2998-4BB6-84D9-8CF5D4CF800C}">
      <dgm:prSet/>
      <dgm:spPr/>
      <dgm:t>
        <a:bodyPr/>
        <a:lstStyle/>
        <a:p>
          <a:endParaRPr lang="es-ES"/>
        </a:p>
      </dgm:t>
    </dgm:pt>
    <dgm:pt modelId="{D0BCD06B-2621-4516-AF31-52A90E750740}" type="sibTrans" cxnId="{B7C5389F-2998-4BB6-84D9-8CF5D4CF800C}">
      <dgm:prSet/>
      <dgm:spPr/>
      <dgm:t>
        <a:bodyPr/>
        <a:lstStyle/>
        <a:p>
          <a:endParaRPr lang="es-ES"/>
        </a:p>
      </dgm:t>
    </dgm:pt>
    <dgm:pt modelId="{1A31E1DF-25D8-4A50-8E64-3383C6FCABAF}">
      <dgm:prSet phldrT="[Texto]" custT="1"/>
      <dgm:spPr/>
      <dgm:t>
        <a:bodyPr/>
        <a:lstStyle/>
        <a:p>
          <a:r>
            <a:rPr lang="es-ES" sz="2000" dirty="0" smtClean="0">
              <a:latin typeface="Times New Roman" panose="02020603050405020304" pitchFamily="18" charset="0"/>
              <a:cs typeface="Times New Roman" panose="02020603050405020304" pitchFamily="18" charset="0"/>
            </a:rPr>
            <a:t>EXPLORACIÓN </a:t>
          </a:r>
          <a:r>
            <a:rPr lang="es-ES" sz="2000" dirty="0">
              <a:latin typeface="Times New Roman" panose="02020603050405020304" pitchFamily="18" charset="0"/>
              <a:cs typeface="Times New Roman" panose="02020603050405020304" pitchFamily="18" charset="0"/>
            </a:rPr>
            <a:t>DEL MUNDO NATURAL </a:t>
          </a:r>
        </a:p>
      </dgm:t>
    </dgm:pt>
    <dgm:pt modelId="{EF552577-2587-4E4A-95B1-8B4358F545ED}" type="parTrans" cxnId="{7ACF9F76-03A7-4AE4-906F-587423CD9D99}">
      <dgm:prSet/>
      <dgm:spPr/>
      <dgm:t>
        <a:bodyPr/>
        <a:lstStyle/>
        <a:p>
          <a:endParaRPr lang="es-ES"/>
        </a:p>
      </dgm:t>
    </dgm:pt>
    <dgm:pt modelId="{F158083D-6734-4DC7-87D2-C3423A3B8ED1}" type="sibTrans" cxnId="{7ACF9F76-03A7-4AE4-906F-587423CD9D99}">
      <dgm:prSet/>
      <dgm:spPr/>
      <dgm:t>
        <a:bodyPr/>
        <a:lstStyle/>
        <a:p>
          <a:endParaRPr lang="es-ES"/>
        </a:p>
      </dgm:t>
    </dgm:pt>
    <dgm:pt modelId="{B7041F02-068D-4401-9243-74BCC5FE633E}" type="pres">
      <dgm:prSet presAssocID="{04FF34D4-07F7-4C04-BCB0-8D26D3C789A1}" presName="CompostProcess" presStyleCnt="0">
        <dgm:presLayoutVars>
          <dgm:dir/>
          <dgm:resizeHandles val="exact"/>
        </dgm:presLayoutVars>
      </dgm:prSet>
      <dgm:spPr/>
    </dgm:pt>
    <dgm:pt modelId="{F9BCE300-F1BE-4E17-BF7D-6E7DF07E709A}" type="pres">
      <dgm:prSet presAssocID="{04FF34D4-07F7-4C04-BCB0-8D26D3C789A1}" presName="arrow" presStyleLbl="bgShp" presStyleIdx="0" presStyleCnt="1"/>
      <dgm:spPr/>
    </dgm:pt>
    <dgm:pt modelId="{678825ED-920A-47EE-87EB-66EE1C98B044}" type="pres">
      <dgm:prSet presAssocID="{04FF34D4-07F7-4C04-BCB0-8D26D3C789A1}" presName="linearProcess" presStyleCnt="0"/>
      <dgm:spPr/>
    </dgm:pt>
    <dgm:pt modelId="{7CCA3F49-54B1-4FA2-B227-823357ED917D}" type="pres">
      <dgm:prSet presAssocID="{2CE56BC6-339A-46D2-BB44-0C3811108D84}" presName="textNode" presStyleLbl="node1" presStyleIdx="0" presStyleCnt="3">
        <dgm:presLayoutVars>
          <dgm:bulletEnabled val="1"/>
        </dgm:presLayoutVars>
      </dgm:prSet>
      <dgm:spPr/>
      <dgm:t>
        <a:bodyPr/>
        <a:lstStyle/>
        <a:p>
          <a:endParaRPr lang="es-ES"/>
        </a:p>
      </dgm:t>
    </dgm:pt>
    <dgm:pt modelId="{F2921B33-6643-4EB1-96FB-B4CA518D6D32}" type="pres">
      <dgm:prSet presAssocID="{57AD1798-DE7D-475D-9D3B-EA348BEDE711}" presName="sibTrans" presStyleCnt="0"/>
      <dgm:spPr/>
    </dgm:pt>
    <dgm:pt modelId="{D01C95C4-77AC-42BF-8089-04215415B6A1}" type="pres">
      <dgm:prSet presAssocID="{C15040CA-9D95-4DFD-84C1-CDB88F64B443}" presName="textNode" presStyleLbl="node1" presStyleIdx="1" presStyleCnt="3">
        <dgm:presLayoutVars>
          <dgm:bulletEnabled val="1"/>
        </dgm:presLayoutVars>
      </dgm:prSet>
      <dgm:spPr/>
      <dgm:t>
        <a:bodyPr/>
        <a:lstStyle/>
        <a:p>
          <a:endParaRPr lang="es-ES"/>
        </a:p>
      </dgm:t>
    </dgm:pt>
    <dgm:pt modelId="{DA1303F5-71DB-4C25-BA65-AF21071F3F29}" type="pres">
      <dgm:prSet presAssocID="{D0BCD06B-2621-4516-AF31-52A90E750740}" presName="sibTrans" presStyleCnt="0"/>
      <dgm:spPr/>
    </dgm:pt>
    <dgm:pt modelId="{917C5E68-235D-46ED-92EB-36C8B38B5A90}" type="pres">
      <dgm:prSet presAssocID="{1A31E1DF-25D8-4A50-8E64-3383C6FCABAF}" presName="textNode" presStyleLbl="node1" presStyleIdx="2" presStyleCnt="3">
        <dgm:presLayoutVars>
          <dgm:bulletEnabled val="1"/>
        </dgm:presLayoutVars>
      </dgm:prSet>
      <dgm:spPr/>
      <dgm:t>
        <a:bodyPr/>
        <a:lstStyle/>
        <a:p>
          <a:endParaRPr lang="es-ES"/>
        </a:p>
      </dgm:t>
    </dgm:pt>
  </dgm:ptLst>
  <dgm:cxnLst>
    <dgm:cxn modelId="{53E7B416-B55A-4C71-A3DB-9F2046CFE089}" type="presOf" srcId="{1A31E1DF-25D8-4A50-8E64-3383C6FCABAF}" destId="{917C5E68-235D-46ED-92EB-36C8B38B5A90}" srcOrd="0" destOrd="0" presId="urn:microsoft.com/office/officeart/2005/8/layout/hProcess9"/>
    <dgm:cxn modelId="{7ACF9F76-03A7-4AE4-906F-587423CD9D99}" srcId="{04FF34D4-07F7-4C04-BCB0-8D26D3C789A1}" destId="{1A31E1DF-25D8-4A50-8E64-3383C6FCABAF}" srcOrd="2" destOrd="0" parTransId="{EF552577-2587-4E4A-95B1-8B4358F545ED}" sibTransId="{F158083D-6734-4DC7-87D2-C3423A3B8ED1}"/>
    <dgm:cxn modelId="{C79F9DCD-5F19-4B9A-85EC-BB2B733A1FDF}" srcId="{04FF34D4-07F7-4C04-BCB0-8D26D3C789A1}" destId="{2CE56BC6-339A-46D2-BB44-0C3811108D84}" srcOrd="0" destOrd="0" parTransId="{6028B26A-5D99-43C8-9482-7EB0AE5EC057}" sibTransId="{57AD1798-DE7D-475D-9D3B-EA348BEDE711}"/>
    <dgm:cxn modelId="{97C0AB61-73E0-4AB7-9C29-0C81FDEA49BC}" type="presOf" srcId="{2CE56BC6-339A-46D2-BB44-0C3811108D84}" destId="{7CCA3F49-54B1-4FA2-B227-823357ED917D}" srcOrd="0" destOrd="0" presId="urn:microsoft.com/office/officeart/2005/8/layout/hProcess9"/>
    <dgm:cxn modelId="{0BEF111D-EBCB-45C6-BE0E-8BEC9F97523C}" type="presOf" srcId="{04FF34D4-07F7-4C04-BCB0-8D26D3C789A1}" destId="{B7041F02-068D-4401-9243-74BCC5FE633E}" srcOrd="0" destOrd="0" presId="urn:microsoft.com/office/officeart/2005/8/layout/hProcess9"/>
    <dgm:cxn modelId="{FC154E7F-F63F-4DC7-B538-0B1B89421931}" type="presOf" srcId="{C15040CA-9D95-4DFD-84C1-CDB88F64B443}" destId="{D01C95C4-77AC-42BF-8089-04215415B6A1}" srcOrd="0" destOrd="0" presId="urn:microsoft.com/office/officeart/2005/8/layout/hProcess9"/>
    <dgm:cxn modelId="{B7C5389F-2998-4BB6-84D9-8CF5D4CF800C}" srcId="{04FF34D4-07F7-4C04-BCB0-8D26D3C789A1}" destId="{C15040CA-9D95-4DFD-84C1-CDB88F64B443}" srcOrd="1" destOrd="0" parTransId="{05C0FE83-EF34-4859-BAAB-56AE494E64BF}" sibTransId="{D0BCD06B-2621-4516-AF31-52A90E750740}"/>
    <dgm:cxn modelId="{4DBDAF3E-8854-469B-A0B8-92B7D983450D}" type="presParOf" srcId="{B7041F02-068D-4401-9243-74BCC5FE633E}" destId="{F9BCE300-F1BE-4E17-BF7D-6E7DF07E709A}" srcOrd="0" destOrd="0" presId="urn:microsoft.com/office/officeart/2005/8/layout/hProcess9"/>
    <dgm:cxn modelId="{F20792E9-C172-4DE2-AECE-AB4A60A36DC9}" type="presParOf" srcId="{B7041F02-068D-4401-9243-74BCC5FE633E}" destId="{678825ED-920A-47EE-87EB-66EE1C98B044}" srcOrd="1" destOrd="0" presId="urn:microsoft.com/office/officeart/2005/8/layout/hProcess9"/>
    <dgm:cxn modelId="{BD8936FE-57C6-47BB-BFA8-45790DE9FD43}" type="presParOf" srcId="{678825ED-920A-47EE-87EB-66EE1C98B044}" destId="{7CCA3F49-54B1-4FA2-B227-823357ED917D}" srcOrd="0" destOrd="0" presId="urn:microsoft.com/office/officeart/2005/8/layout/hProcess9"/>
    <dgm:cxn modelId="{3FFED2CE-80CD-4529-B114-A3D58CBE1D66}" type="presParOf" srcId="{678825ED-920A-47EE-87EB-66EE1C98B044}" destId="{F2921B33-6643-4EB1-96FB-B4CA518D6D32}" srcOrd="1" destOrd="0" presId="urn:microsoft.com/office/officeart/2005/8/layout/hProcess9"/>
    <dgm:cxn modelId="{8C35CAF4-6F5D-4EA4-834B-3F7DC7225ED5}" type="presParOf" srcId="{678825ED-920A-47EE-87EB-66EE1C98B044}" destId="{D01C95C4-77AC-42BF-8089-04215415B6A1}" srcOrd="2" destOrd="0" presId="urn:microsoft.com/office/officeart/2005/8/layout/hProcess9"/>
    <dgm:cxn modelId="{ADEA1396-F971-41F2-AA4E-E9E6C26F62BA}" type="presParOf" srcId="{678825ED-920A-47EE-87EB-66EE1C98B044}" destId="{DA1303F5-71DB-4C25-BA65-AF21071F3F29}" srcOrd="3" destOrd="0" presId="urn:microsoft.com/office/officeart/2005/8/layout/hProcess9"/>
    <dgm:cxn modelId="{9FB5053F-7D74-4C61-AA0E-B3336D9C52CB}" type="presParOf" srcId="{678825ED-920A-47EE-87EB-66EE1C98B044}" destId="{917C5E68-235D-46ED-92EB-36C8B38B5A9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4D9DE8-EA3C-494C-BC2B-D03E660AAAA4}" type="doc">
      <dgm:prSet loTypeId="urn:microsoft.com/office/officeart/2005/8/layout/cycle3" loCatId="cycle" qsTypeId="urn:microsoft.com/office/officeart/2005/8/quickstyle/simple4" qsCatId="simple" csTypeId="urn:microsoft.com/office/officeart/2005/8/colors/colorful1" csCatId="colorful" phldr="1"/>
      <dgm:spPr/>
      <dgm:t>
        <a:bodyPr/>
        <a:lstStyle/>
        <a:p>
          <a:endParaRPr lang="es-ES"/>
        </a:p>
      </dgm:t>
    </dgm:pt>
    <dgm:pt modelId="{0BA91CE1-EE53-49ED-9248-DF044EDD45E1}">
      <dgm:prSet phldrT="[Texto]" custT="1"/>
      <dgm:spPr/>
      <dgm:t>
        <a:bodyPr/>
        <a:lstStyle/>
        <a:p>
          <a:r>
            <a:rPr lang="es-ES" sz="1800" dirty="0" smtClean="0">
              <a:latin typeface="Times New Roman" panose="02020603050405020304" pitchFamily="18" charset="0"/>
              <a:cs typeface="Times New Roman" panose="02020603050405020304" pitchFamily="18" charset="0"/>
            </a:rPr>
            <a:t>PLANEACIÓN </a:t>
          </a:r>
          <a:r>
            <a:rPr lang="es-ES" sz="1800" dirty="0">
              <a:latin typeface="Times New Roman" panose="02020603050405020304" pitchFamily="18" charset="0"/>
              <a:cs typeface="Times New Roman" panose="02020603050405020304" pitchFamily="18" charset="0"/>
            </a:rPr>
            <a:t>Y </a:t>
          </a:r>
          <a:r>
            <a:rPr lang="es-ES" sz="1800" dirty="0" smtClean="0">
              <a:latin typeface="Times New Roman" panose="02020603050405020304" pitchFamily="18" charset="0"/>
              <a:cs typeface="Times New Roman" panose="02020603050405020304" pitchFamily="18" charset="0"/>
            </a:rPr>
            <a:t>EVALUACIÓN </a:t>
          </a:r>
          <a:r>
            <a:rPr lang="es-ES" sz="1800" dirty="0">
              <a:latin typeface="Times New Roman" panose="02020603050405020304" pitchFamily="18" charset="0"/>
              <a:cs typeface="Times New Roman" panose="02020603050405020304" pitchFamily="18" charset="0"/>
            </a:rPr>
            <a:t>DE LA ENSEÑANZA Y EL APRENDIZAJE</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8660A1C-30A1-47BD-BF40-ABA16879EB70}" type="parTrans" cxnId="{81AE827E-2887-4917-B8EA-ED9374EEDBB5}">
      <dgm:prSet/>
      <dgm:spPr/>
      <dgm:t>
        <a:bodyPr/>
        <a:lstStyle/>
        <a:p>
          <a:endParaRPr lang="es-ES"/>
        </a:p>
      </dgm:t>
    </dgm:pt>
    <dgm:pt modelId="{5B2B48E0-3A75-47F2-9AC2-1F4768508B39}" type="sibTrans" cxnId="{81AE827E-2887-4917-B8EA-ED9374EEDBB5}">
      <dgm:prSet/>
      <dgm:spPr/>
      <dgm:t>
        <a:bodyPr/>
        <a:lstStyle/>
        <a:p>
          <a:endParaRPr lang="es-ES"/>
        </a:p>
      </dgm:t>
    </dgm:pt>
    <dgm:pt modelId="{BBB147CE-5F83-41BC-B0CA-9C55FF7B4E44}">
      <dgm:prSet phldrT="[Texto]" custT="1"/>
      <dgm:spPr/>
      <dgm:t>
        <a:bodyPr/>
        <a:lstStyle/>
        <a:p>
          <a:r>
            <a:rPr lang="es-ES" sz="1800" dirty="0" smtClean="0">
              <a:latin typeface="Times New Roman" panose="02020603050405020304" pitchFamily="18" charset="0"/>
              <a:cs typeface="Times New Roman" panose="02020603050405020304" pitchFamily="18" charset="0"/>
            </a:rPr>
            <a:t>PRÁCTICAS </a:t>
          </a:r>
          <a:r>
            <a:rPr lang="es-ES" sz="1800" dirty="0">
              <a:latin typeface="Times New Roman" panose="02020603050405020304" pitchFamily="18" charset="0"/>
              <a:cs typeface="Times New Roman" panose="02020603050405020304" pitchFamily="18" charset="0"/>
            </a:rPr>
            <a:t>SOCIALES DEL LENGUAJE </a:t>
          </a:r>
        </a:p>
      </dgm:t>
    </dgm:pt>
    <dgm:pt modelId="{6BD3D8FF-EFCF-46A7-B9D1-F571D54AB089}" type="parTrans" cxnId="{3DAED3F1-A2D5-4596-B4E4-F3B933A5626C}">
      <dgm:prSet/>
      <dgm:spPr/>
      <dgm:t>
        <a:bodyPr/>
        <a:lstStyle/>
        <a:p>
          <a:endParaRPr lang="es-ES"/>
        </a:p>
      </dgm:t>
    </dgm:pt>
    <dgm:pt modelId="{D37B18AE-6A34-4071-A528-99517AA88191}" type="sibTrans" cxnId="{3DAED3F1-A2D5-4596-B4E4-F3B933A5626C}">
      <dgm:prSet/>
      <dgm:spPr/>
      <dgm:t>
        <a:bodyPr/>
        <a:lstStyle/>
        <a:p>
          <a:endParaRPr lang="es-ES"/>
        </a:p>
      </dgm:t>
    </dgm:pt>
    <dgm:pt modelId="{7A6F38D0-3A39-4644-B0D8-CFDFEF0A410F}">
      <dgm:prSet phldrT="[Texto]" custT="1"/>
      <dgm:spPr/>
      <dgm:t>
        <a:bodyPr/>
        <a:lstStyle/>
        <a:p>
          <a:r>
            <a:rPr lang="es-ES" sz="1800" dirty="0">
              <a:latin typeface="Times New Roman" panose="02020603050405020304" pitchFamily="18" charset="0"/>
              <a:cs typeface="Times New Roman" panose="02020603050405020304" pitchFamily="18" charset="0"/>
            </a:rPr>
            <a:t>FORMA, ESPACIO Y MEDIDA </a:t>
          </a:r>
        </a:p>
      </dgm:t>
    </dgm:pt>
    <dgm:pt modelId="{0B6762CE-2134-47B4-A175-C1A3E02E808A}" type="parTrans" cxnId="{7D70FFEA-06D3-4353-AF17-9F5168A0D829}">
      <dgm:prSet/>
      <dgm:spPr/>
      <dgm:t>
        <a:bodyPr/>
        <a:lstStyle/>
        <a:p>
          <a:endParaRPr lang="es-ES"/>
        </a:p>
      </dgm:t>
    </dgm:pt>
    <dgm:pt modelId="{7CBE1912-C82E-4709-9376-37B7FD7FA879}" type="sibTrans" cxnId="{7D70FFEA-06D3-4353-AF17-9F5168A0D829}">
      <dgm:prSet/>
      <dgm:spPr/>
      <dgm:t>
        <a:bodyPr/>
        <a:lstStyle/>
        <a:p>
          <a:endParaRPr lang="es-ES"/>
        </a:p>
      </dgm:t>
    </dgm:pt>
    <dgm:pt modelId="{221FBE47-77A2-481D-B850-9EA22B2FB3D3}">
      <dgm:prSet phldrT="[Texto]" custT="1"/>
      <dgm:spPr/>
      <dgm:t>
        <a:bodyPr/>
        <a:lstStyle/>
        <a:p>
          <a:r>
            <a:rPr lang="es-ES" sz="1800" dirty="0" smtClean="0">
              <a:latin typeface="Times New Roman" panose="02020603050405020304" pitchFamily="18" charset="0"/>
              <a:cs typeface="Times New Roman" panose="02020603050405020304" pitchFamily="18" charset="0"/>
            </a:rPr>
            <a:t>EXPLORACIÓN </a:t>
          </a:r>
          <a:r>
            <a:rPr lang="es-ES" sz="1800" dirty="0">
              <a:latin typeface="Times New Roman" panose="02020603050405020304" pitchFamily="18" charset="0"/>
              <a:cs typeface="Times New Roman" panose="02020603050405020304" pitchFamily="18" charset="0"/>
            </a:rPr>
            <a:t>DEL MUNDO NATURAL </a:t>
          </a:r>
        </a:p>
      </dgm:t>
    </dgm:pt>
    <dgm:pt modelId="{40F0F607-053C-49F8-9636-94DF6D42395E}" type="parTrans" cxnId="{D66AD837-1DF7-4ACA-A01A-76B72CF7DA6C}">
      <dgm:prSet/>
      <dgm:spPr/>
      <dgm:t>
        <a:bodyPr/>
        <a:lstStyle/>
        <a:p>
          <a:endParaRPr lang="es-ES"/>
        </a:p>
      </dgm:t>
    </dgm:pt>
    <dgm:pt modelId="{A6DF5CFD-09E1-473F-A7E7-5CF5A33937C1}" type="sibTrans" cxnId="{D66AD837-1DF7-4ACA-A01A-76B72CF7DA6C}">
      <dgm:prSet/>
      <dgm:spPr/>
      <dgm:t>
        <a:bodyPr/>
        <a:lstStyle/>
        <a:p>
          <a:endParaRPr lang="es-ES"/>
        </a:p>
      </dgm:t>
    </dgm:pt>
    <dgm:pt modelId="{BDFB6894-179F-490C-A7B4-90AA495F0AA1}">
      <dgm:prSet phldrT="[Texto]" custT="1"/>
      <dgm:spPr/>
      <dgm:t>
        <a:bodyPr/>
        <a:lstStyle/>
        <a:p>
          <a:r>
            <a:rPr lang="es-ES" sz="1800" dirty="0" smtClean="0">
              <a:latin typeface="Times New Roman" panose="02020603050405020304" pitchFamily="18" charset="0"/>
              <a:cs typeface="Times New Roman" panose="02020603050405020304" pitchFamily="18" charset="0"/>
            </a:rPr>
            <a:t>COMPUTACIÓN </a:t>
          </a:r>
          <a:endParaRPr lang="es-ES" sz="1800" dirty="0">
            <a:latin typeface="Times New Roman" panose="02020603050405020304" pitchFamily="18" charset="0"/>
            <a:cs typeface="Times New Roman" panose="02020603050405020304" pitchFamily="18" charset="0"/>
          </a:endParaRPr>
        </a:p>
      </dgm:t>
    </dgm:pt>
    <dgm:pt modelId="{E5055530-BDC6-4238-958C-B70453E6220C}" type="parTrans" cxnId="{2C5D1F47-E1ED-4E2E-9DBE-30A19E98AC59}">
      <dgm:prSet/>
      <dgm:spPr/>
      <dgm:t>
        <a:bodyPr/>
        <a:lstStyle/>
        <a:p>
          <a:endParaRPr lang="es-ES"/>
        </a:p>
      </dgm:t>
    </dgm:pt>
    <dgm:pt modelId="{C819C3CC-8480-4436-8F8E-F2D169E5304A}" type="sibTrans" cxnId="{2C5D1F47-E1ED-4E2E-9DBE-30A19E98AC59}">
      <dgm:prSet/>
      <dgm:spPr/>
      <dgm:t>
        <a:bodyPr/>
        <a:lstStyle/>
        <a:p>
          <a:endParaRPr lang="es-ES"/>
        </a:p>
      </dgm:t>
    </dgm:pt>
    <dgm:pt modelId="{DA9C5D3E-2934-4240-A775-A06F2D0D7082}" type="pres">
      <dgm:prSet presAssocID="{994D9DE8-EA3C-494C-BC2B-D03E660AAAA4}" presName="Name0" presStyleCnt="0">
        <dgm:presLayoutVars>
          <dgm:dir/>
          <dgm:resizeHandles val="exact"/>
        </dgm:presLayoutVars>
      </dgm:prSet>
      <dgm:spPr/>
      <dgm:t>
        <a:bodyPr/>
        <a:lstStyle/>
        <a:p>
          <a:endParaRPr lang="es-ES"/>
        </a:p>
      </dgm:t>
    </dgm:pt>
    <dgm:pt modelId="{8FEC4BF1-6305-4A7B-84BB-E570561D5419}" type="pres">
      <dgm:prSet presAssocID="{994D9DE8-EA3C-494C-BC2B-D03E660AAAA4}" presName="cycle" presStyleCnt="0"/>
      <dgm:spPr/>
    </dgm:pt>
    <dgm:pt modelId="{4A1F75E7-BF2B-4658-8A43-F0F85D2F0A8A}" type="pres">
      <dgm:prSet presAssocID="{0BA91CE1-EE53-49ED-9248-DF044EDD45E1}" presName="nodeFirstNode" presStyleLbl="node1" presStyleIdx="0" presStyleCnt="5">
        <dgm:presLayoutVars>
          <dgm:bulletEnabled val="1"/>
        </dgm:presLayoutVars>
      </dgm:prSet>
      <dgm:spPr/>
      <dgm:t>
        <a:bodyPr/>
        <a:lstStyle/>
        <a:p>
          <a:endParaRPr lang="es-ES"/>
        </a:p>
      </dgm:t>
    </dgm:pt>
    <dgm:pt modelId="{76C0ACA9-E3F3-4E84-8D53-0581A34C96D0}" type="pres">
      <dgm:prSet presAssocID="{5B2B48E0-3A75-47F2-9AC2-1F4768508B39}" presName="sibTransFirstNode" presStyleLbl="bgShp" presStyleIdx="0" presStyleCnt="1"/>
      <dgm:spPr/>
      <dgm:t>
        <a:bodyPr/>
        <a:lstStyle/>
        <a:p>
          <a:endParaRPr lang="es-ES"/>
        </a:p>
      </dgm:t>
    </dgm:pt>
    <dgm:pt modelId="{B9236880-3A10-4566-9F13-4DD3BB8064AE}" type="pres">
      <dgm:prSet presAssocID="{BBB147CE-5F83-41BC-B0CA-9C55FF7B4E44}" presName="nodeFollowingNodes" presStyleLbl="node1" presStyleIdx="1" presStyleCnt="5">
        <dgm:presLayoutVars>
          <dgm:bulletEnabled val="1"/>
        </dgm:presLayoutVars>
      </dgm:prSet>
      <dgm:spPr/>
      <dgm:t>
        <a:bodyPr/>
        <a:lstStyle/>
        <a:p>
          <a:endParaRPr lang="es-ES"/>
        </a:p>
      </dgm:t>
    </dgm:pt>
    <dgm:pt modelId="{31F87709-DC90-4168-90CC-EDF3BE172F4B}" type="pres">
      <dgm:prSet presAssocID="{7A6F38D0-3A39-4644-B0D8-CFDFEF0A410F}" presName="nodeFollowingNodes" presStyleLbl="node1" presStyleIdx="2" presStyleCnt="5">
        <dgm:presLayoutVars>
          <dgm:bulletEnabled val="1"/>
        </dgm:presLayoutVars>
      </dgm:prSet>
      <dgm:spPr/>
      <dgm:t>
        <a:bodyPr/>
        <a:lstStyle/>
        <a:p>
          <a:endParaRPr lang="es-ES"/>
        </a:p>
      </dgm:t>
    </dgm:pt>
    <dgm:pt modelId="{936A8C7D-3DF4-4A34-B202-FD4CF834A108}" type="pres">
      <dgm:prSet presAssocID="{221FBE47-77A2-481D-B850-9EA22B2FB3D3}" presName="nodeFollowingNodes" presStyleLbl="node1" presStyleIdx="3" presStyleCnt="5">
        <dgm:presLayoutVars>
          <dgm:bulletEnabled val="1"/>
        </dgm:presLayoutVars>
      </dgm:prSet>
      <dgm:spPr/>
      <dgm:t>
        <a:bodyPr/>
        <a:lstStyle/>
        <a:p>
          <a:endParaRPr lang="es-ES"/>
        </a:p>
      </dgm:t>
    </dgm:pt>
    <dgm:pt modelId="{AB781A2F-AAD6-4FE0-AC6A-F8C14EBA454F}" type="pres">
      <dgm:prSet presAssocID="{BDFB6894-179F-490C-A7B4-90AA495F0AA1}" presName="nodeFollowingNodes" presStyleLbl="node1" presStyleIdx="4" presStyleCnt="5">
        <dgm:presLayoutVars>
          <dgm:bulletEnabled val="1"/>
        </dgm:presLayoutVars>
      </dgm:prSet>
      <dgm:spPr/>
      <dgm:t>
        <a:bodyPr/>
        <a:lstStyle/>
        <a:p>
          <a:endParaRPr lang="es-ES"/>
        </a:p>
      </dgm:t>
    </dgm:pt>
  </dgm:ptLst>
  <dgm:cxnLst>
    <dgm:cxn modelId="{3DAED3F1-A2D5-4596-B4E4-F3B933A5626C}" srcId="{994D9DE8-EA3C-494C-BC2B-D03E660AAAA4}" destId="{BBB147CE-5F83-41BC-B0CA-9C55FF7B4E44}" srcOrd="1" destOrd="0" parTransId="{6BD3D8FF-EFCF-46A7-B9D1-F571D54AB089}" sibTransId="{D37B18AE-6A34-4071-A528-99517AA88191}"/>
    <dgm:cxn modelId="{10A89FBF-1131-4530-8019-9C2D87196425}" type="presOf" srcId="{221FBE47-77A2-481D-B850-9EA22B2FB3D3}" destId="{936A8C7D-3DF4-4A34-B202-FD4CF834A108}" srcOrd="0" destOrd="0" presId="urn:microsoft.com/office/officeart/2005/8/layout/cycle3"/>
    <dgm:cxn modelId="{06F68D5E-F8D3-4123-A4C6-2AC3EA0CEE04}" type="presOf" srcId="{994D9DE8-EA3C-494C-BC2B-D03E660AAAA4}" destId="{DA9C5D3E-2934-4240-A775-A06F2D0D7082}" srcOrd="0" destOrd="0" presId="urn:microsoft.com/office/officeart/2005/8/layout/cycle3"/>
    <dgm:cxn modelId="{8339298B-8838-4070-A7CD-52D1A08AF696}" type="presOf" srcId="{7A6F38D0-3A39-4644-B0D8-CFDFEF0A410F}" destId="{31F87709-DC90-4168-90CC-EDF3BE172F4B}" srcOrd="0" destOrd="0" presId="urn:microsoft.com/office/officeart/2005/8/layout/cycle3"/>
    <dgm:cxn modelId="{C113193F-007B-4551-A2AF-D6C8D2BC2397}" type="presOf" srcId="{BDFB6894-179F-490C-A7B4-90AA495F0AA1}" destId="{AB781A2F-AAD6-4FE0-AC6A-F8C14EBA454F}" srcOrd="0" destOrd="0" presId="urn:microsoft.com/office/officeart/2005/8/layout/cycle3"/>
    <dgm:cxn modelId="{6B662438-97B3-477D-B316-BF5451373B7F}" type="presOf" srcId="{0BA91CE1-EE53-49ED-9248-DF044EDD45E1}" destId="{4A1F75E7-BF2B-4658-8A43-F0F85D2F0A8A}" srcOrd="0" destOrd="0" presId="urn:microsoft.com/office/officeart/2005/8/layout/cycle3"/>
    <dgm:cxn modelId="{D66AD837-1DF7-4ACA-A01A-76B72CF7DA6C}" srcId="{994D9DE8-EA3C-494C-BC2B-D03E660AAAA4}" destId="{221FBE47-77A2-481D-B850-9EA22B2FB3D3}" srcOrd="3" destOrd="0" parTransId="{40F0F607-053C-49F8-9636-94DF6D42395E}" sibTransId="{A6DF5CFD-09E1-473F-A7E7-5CF5A33937C1}"/>
    <dgm:cxn modelId="{2C5D1F47-E1ED-4E2E-9DBE-30A19E98AC59}" srcId="{994D9DE8-EA3C-494C-BC2B-D03E660AAAA4}" destId="{BDFB6894-179F-490C-A7B4-90AA495F0AA1}" srcOrd="4" destOrd="0" parTransId="{E5055530-BDC6-4238-958C-B70453E6220C}" sibTransId="{C819C3CC-8480-4436-8F8E-F2D169E5304A}"/>
    <dgm:cxn modelId="{C6AEBB9F-D472-4679-82F7-475FAF7C7769}" type="presOf" srcId="{5B2B48E0-3A75-47F2-9AC2-1F4768508B39}" destId="{76C0ACA9-E3F3-4E84-8D53-0581A34C96D0}" srcOrd="0" destOrd="0" presId="urn:microsoft.com/office/officeart/2005/8/layout/cycle3"/>
    <dgm:cxn modelId="{CD29896C-8256-482D-922B-0117069FA973}" type="presOf" srcId="{BBB147CE-5F83-41BC-B0CA-9C55FF7B4E44}" destId="{B9236880-3A10-4566-9F13-4DD3BB8064AE}" srcOrd="0" destOrd="0" presId="urn:microsoft.com/office/officeart/2005/8/layout/cycle3"/>
    <dgm:cxn modelId="{7D70FFEA-06D3-4353-AF17-9F5168A0D829}" srcId="{994D9DE8-EA3C-494C-BC2B-D03E660AAAA4}" destId="{7A6F38D0-3A39-4644-B0D8-CFDFEF0A410F}" srcOrd="2" destOrd="0" parTransId="{0B6762CE-2134-47B4-A175-C1A3E02E808A}" sibTransId="{7CBE1912-C82E-4709-9376-37B7FD7FA879}"/>
    <dgm:cxn modelId="{81AE827E-2887-4917-B8EA-ED9374EEDBB5}" srcId="{994D9DE8-EA3C-494C-BC2B-D03E660AAAA4}" destId="{0BA91CE1-EE53-49ED-9248-DF044EDD45E1}" srcOrd="0" destOrd="0" parTransId="{58660A1C-30A1-47BD-BF40-ABA16879EB70}" sibTransId="{5B2B48E0-3A75-47F2-9AC2-1F4768508B39}"/>
    <dgm:cxn modelId="{3A997530-97B2-4F3B-BAD8-F5CB73225972}" type="presParOf" srcId="{DA9C5D3E-2934-4240-A775-A06F2D0D7082}" destId="{8FEC4BF1-6305-4A7B-84BB-E570561D5419}" srcOrd="0" destOrd="0" presId="urn:microsoft.com/office/officeart/2005/8/layout/cycle3"/>
    <dgm:cxn modelId="{0784AB84-C688-4E82-ACD0-A87DA23BD816}" type="presParOf" srcId="{8FEC4BF1-6305-4A7B-84BB-E570561D5419}" destId="{4A1F75E7-BF2B-4658-8A43-F0F85D2F0A8A}" srcOrd="0" destOrd="0" presId="urn:microsoft.com/office/officeart/2005/8/layout/cycle3"/>
    <dgm:cxn modelId="{45B68A9C-6925-47A4-845F-62ADB7027A3C}" type="presParOf" srcId="{8FEC4BF1-6305-4A7B-84BB-E570561D5419}" destId="{76C0ACA9-E3F3-4E84-8D53-0581A34C96D0}" srcOrd="1" destOrd="0" presId="urn:microsoft.com/office/officeart/2005/8/layout/cycle3"/>
    <dgm:cxn modelId="{A37B4A65-2BE4-407F-BDA0-EEA9E2116A3E}" type="presParOf" srcId="{8FEC4BF1-6305-4A7B-84BB-E570561D5419}" destId="{B9236880-3A10-4566-9F13-4DD3BB8064AE}" srcOrd="2" destOrd="0" presId="urn:microsoft.com/office/officeart/2005/8/layout/cycle3"/>
    <dgm:cxn modelId="{24552DB0-689B-435F-93A3-6B5BD928B017}" type="presParOf" srcId="{8FEC4BF1-6305-4A7B-84BB-E570561D5419}" destId="{31F87709-DC90-4168-90CC-EDF3BE172F4B}" srcOrd="3" destOrd="0" presId="urn:microsoft.com/office/officeart/2005/8/layout/cycle3"/>
    <dgm:cxn modelId="{B50FE4AA-40F0-4773-BE7A-9BFC9F6037EB}" type="presParOf" srcId="{8FEC4BF1-6305-4A7B-84BB-E570561D5419}" destId="{936A8C7D-3DF4-4A34-B202-FD4CF834A108}" srcOrd="4" destOrd="0" presId="urn:microsoft.com/office/officeart/2005/8/layout/cycle3"/>
    <dgm:cxn modelId="{57D2674E-29FA-422F-983D-2FA4B34B649C}" type="presParOf" srcId="{8FEC4BF1-6305-4A7B-84BB-E570561D5419}" destId="{AB781A2F-AAD6-4FE0-AC6A-F8C14EBA454F}"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76B3E7-CF35-4DEC-A2AF-0E8F65390F64}" type="doc">
      <dgm:prSet loTypeId="urn:microsoft.com/office/officeart/2005/8/layout/process1" loCatId="process" qsTypeId="urn:microsoft.com/office/officeart/2005/8/quickstyle/simple4" qsCatId="simple" csTypeId="urn:microsoft.com/office/officeart/2005/8/colors/colorful5" csCatId="colorful" phldr="1"/>
      <dgm:spPr/>
    </dgm:pt>
    <dgm:pt modelId="{FB245F19-FCD5-4CAB-A45B-3C234A4F0921}">
      <dgm:prSet phldrT="[Texto]" custT="1"/>
      <dgm:spPr/>
      <dgm:t>
        <a:bodyPr/>
        <a:lstStyle/>
        <a:p>
          <a:r>
            <a:rPr lang="es-ES" sz="1800" dirty="0" smtClean="0">
              <a:latin typeface="Times New Roman" panose="02020603050405020304" pitchFamily="18" charset="0"/>
              <a:cs typeface="Times New Roman" panose="02020603050405020304" pitchFamily="18" charset="0"/>
            </a:rPr>
            <a:t>PLANEACIÓN </a:t>
          </a:r>
          <a:r>
            <a:rPr lang="es-ES" sz="1800" dirty="0">
              <a:latin typeface="Times New Roman" panose="02020603050405020304" pitchFamily="18" charset="0"/>
              <a:cs typeface="Times New Roman" panose="02020603050405020304" pitchFamily="18" charset="0"/>
            </a:rPr>
            <a:t>Y </a:t>
          </a:r>
          <a:r>
            <a:rPr lang="es-ES" sz="1800" dirty="0" smtClean="0">
              <a:latin typeface="Times New Roman" panose="02020603050405020304" pitchFamily="18" charset="0"/>
              <a:cs typeface="Times New Roman" panose="02020603050405020304" pitchFamily="18" charset="0"/>
            </a:rPr>
            <a:t>EVALUACIÓN </a:t>
          </a:r>
          <a:r>
            <a:rPr lang="es-ES" sz="1800" dirty="0">
              <a:latin typeface="Times New Roman" panose="02020603050405020304" pitchFamily="18" charset="0"/>
              <a:cs typeface="Times New Roman" panose="02020603050405020304" pitchFamily="18" charset="0"/>
            </a:rPr>
            <a:t>PARA LA ENSEÑANZA Y EL APRENDIZAJE </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B920B94-075C-49C0-8737-26AE7DCF19C9}" type="parTrans" cxnId="{107E6551-C104-45A5-8A8F-752AD39D623F}">
      <dgm:prSet/>
      <dgm:spPr/>
      <dgm:t>
        <a:bodyPr/>
        <a:lstStyle/>
        <a:p>
          <a:endParaRPr lang="es-ES"/>
        </a:p>
      </dgm:t>
    </dgm:pt>
    <dgm:pt modelId="{CFC8E6A0-06A7-4F73-98F8-8B33C68F47D8}" type="sibTrans" cxnId="{107E6551-C104-45A5-8A8F-752AD39D623F}">
      <dgm:prSet/>
      <dgm:spPr/>
      <dgm:t>
        <a:bodyPr/>
        <a:lstStyle/>
        <a:p>
          <a:endParaRPr lang="es-ES"/>
        </a:p>
      </dgm:t>
    </dgm:pt>
    <dgm:pt modelId="{F2996185-CC8F-4E11-84F1-9B99950CD62D}">
      <dgm:prSet phldrT="[Texto]" custT="1"/>
      <dgm:spPr/>
      <dgm:t>
        <a:bodyPr/>
        <a:lstStyle/>
        <a:p>
          <a:r>
            <a:rPr lang="es-ES" sz="1800" dirty="0" smtClean="0">
              <a:latin typeface="Times New Roman" panose="02020603050405020304" pitchFamily="18" charset="0"/>
              <a:cs typeface="Times New Roman" panose="02020603050405020304" pitchFamily="18" charset="0"/>
            </a:rPr>
            <a:t>PRÁCTICAS </a:t>
          </a:r>
          <a:r>
            <a:rPr lang="es-ES" sz="1800" dirty="0">
              <a:latin typeface="Times New Roman" panose="02020603050405020304" pitchFamily="18" charset="0"/>
              <a:cs typeface="Times New Roman" panose="02020603050405020304" pitchFamily="18" charset="0"/>
            </a:rPr>
            <a:t>SOCIALES DEL LENGUAJE </a:t>
          </a:r>
        </a:p>
      </dgm:t>
    </dgm:pt>
    <dgm:pt modelId="{DD9ABDC5-70D8-4A48-9BA7-4C25F0A80AE5}" type="parTrans" cxnId="{FDE62FBF-A606-4DBD-9B57-CEBF14E4BD53}">
      <dgm:prSet/>
      <dgm:spPr/>
      <dgm:t>
        <a:bodyPr/>
        <a:lstStyle/>
        <a:p>
          <a:endParaRPr lang="es-ES"/>
        </a:p>
      </dgm:t>
    </dgm:pt>
    <dgm:pt modelId="{83919F29-3F90-4AB0-A04F-75AD2BF95B67}" type="sibTrans" cxnId="{FDE62FBF-A606-4DBD-9B57-CEBF14E4BD53}">
      <dgm:prSet/>
      <dgm:spPr/>
      <dgm:t>
        <a:bodyPr/>
        <a:lstStyle/>
        <a:p>
          <a:endParaRPr lang="es-ES"/>
        </a:p>
      </dgm:t>
    </dgm:pt>
    <dgm:pt modelId="{12457B7A-D7D7-4851-84E8-D1D9C77531FA}">
      <dgm:prSet phldrT="[Texto]" custT="1"/>
      <dgm:spPr/>
      <dgm:t>
        <a:bodyPr/>
        <a:lstStyle/>
        <a:p>
          <a:r>
            <a:rPr lang="es-ES" sz="1800" dirty="0">
              <a:latin typeface="Times New Roman" panose="02020603050405020304" pitchFamily="18" charset="0"/>
              <a:cs typeface="Times New Roman" panose="02020603050405020304" pitchFamily="18" charset="0"/>
            </a:rPr>
            <a:t>FORMA, ESPACIO Y MEDIDA </a:t>
          </a:r>
        </a:p>
      </dgm:t>
    </dgm:pt>
    <dgm:pt modelId="{40355887-B5C6-4443-BF9E-BB56310F4253}" type="parTrans" cxnId="{D39D9477-E488-45FF-BEB6-84996D0D3A61}">
      <dgm:prSet/>
      <dgm:spPr/>
      <dgm:t>
        <a:bodyPr/>
        <a:lstStyle/>
        <a:p>
          <a:endParaRPr lang="es-ES"/>
        </a:p>
      </dgm:t>
    </dgm:pt>
    <dgm:pt modelId="{21D357A3-C044-40B8-B6D4-5A569E56D271}" type="sibTrans" cxnId="{D39D9477-E488-45FF-BEB6-84996D0D3A61}">
      <dgm:prSet/>
      <dgm:spPr/>
      <dgm:t>
        <a:bodyPr/>
        <a:lstStyle/>
        <a:p>
          <a:endParaRPr lang="es-ES"/>
        </a:p>
      </dgm:t>
    </dgm:pt>
    <dgm:pt modelId="{89987254-9AE6-4BBF-9ACB-AB891DFB3391}" type="pres">
      <dgm:prSet presAssocID="{2E76B3E7-CF35-4DEC-A2AF-0E8F65390F64}" presName="Name0" presStyleCnt="0">
        <dgm:presLayoutVars>
          <dgm:dir/>
          <dgm:resizeHandles val="exact"/>
        </dgm:presLayoutVars>
      </dgm:prSet>
      <dgm:spPr/>
    </dgm:pt>
    <dgm:pt modelId="{1BF647E3-3E2B-45BC-8E60-6991647D9610}" type="pres">
      <dgm:prSet presAssocID="{FB245F19-FCD5-4CAB-A45B-3C234A4F0921}" presName="node" presStyleLbl="node1" presStyleIdx="0" presStyleCnt="3">
        <dgm:presLayoutVars>
          <dgm:bulletEnabled val="1"/>
        </dgm:presLayoutVars>
      </dgm:prSet>
      <dgm:spPr/>
      <dgm:t>
        <a:bodyPr/>
        <a:lstStyle/>
        <a:p>
          <a:endParaRPr lang="es-ES"/>
        </a:p>
      </dgm:t>
    </dgm:pt>
    <dgm:pt modelId="{88FEBF3A-E8F4-428B-886A-92BD335DF5DD}" type="pres">
      <dgm:prSet presAssocID="{CFC8E6A0-06A7-4F73-98F8-8B33C68F47D8}" presName="sibTrans" presStyleLbl="sibTrans2D1" presStyleIdx="0" presStyleCnt="2"/>
      <dgm:spPr/>
      <dgm:t>
        <a:bodyPr/>
        <a:lstStyle/>
        <a:p>
          <a:endParaRPr lang="es-ES"/>
        </a:p>
      </dgm:t>
    </dgm:pt>
    <dgm:pt modelId="{E9C1D1A6-D085-4D79-9559-541AE08132C8}" type="pres">
      <dgm:prSet presAssocID="{CFC8E6A0-06A7-4F73-98F8-8B33C68F47D8}" presName="connectorText" presStyleLbl="sibTrans2D1" presStyleIdx="0" presStyleCnt="2"/>
      <dgm:spPr/>
      <dgm:t>
        <a:bodyPr/>
        <a:lstStyle/>
        <a:p>
          <a:endParaRPr lang="es-ES"/>
        </a:p>
      </dgm:t>
    </dgm:pt>
    <dgm:pt modelId="{1606AF90-5700-421C-AA26-1B0B8DCCABAB}" type="pres">
      <dgm:prSet presAssocID="{F2996185-CC8F-4E11-84F1-9B99950CD62D}" presName="node" presStyleLbl="node1" presStyleIdx="1" presStyleCnt="3">
        <dgm:presLayoutVars>
          <dgm:bulletEnabled val="1"/>
        </dgm:presLayoutVars>
      </dgm:prSet>
      <dgm:spPr/>
      <dgm:t>
        <a:bodyPr/>
        <a:lstStyle/>
        <a:p>
          <a:endParaRPr lang="es-ES"/>
        </a:p>
      </dgm:t>
    </dgm:pt>
    <dgm:pt modelId="{C61DEE8F-3EE1-4451-9BE5-098D8E6D5FF1}" type="pres">
      <dgm:prSet presAssocID="{83919F29-3F90-4AB0-A04F-75AD2BF95B67}" presName="sibTrans" presStyleLbl="sibTrans2D1" presStyleIdx="1" presStyleCnt="2"/>
      <dgm:spPr/>
      <dgm:t>
        <a:bodyPr/>
        <a:lstStyle/>
        <a:p>
          <a:endParaRPr lang="es-ES"/>
        </a:p>
      </dgm:t>
    </dgm:pt>
    <dgm:pt modelId="{CD17A111-80DB-422E-B6F3-8280DAA951E1}" type="pres">
      <dgm:prSet presAssocID="{83919F29-3F90-4AB0-A04F-75AD2BF95B67}" presName="connectorText" presStyleLbl="sibTrans2D1" presStyleIdx="1" presStyleCnt="2"/>
      <dgm:spPr/>
      <dgm:t>
        <a:bodyPr/>
        <a:lstStyle/>
        <a:p>
          <a:endParaRPr lang="es-ES"/>
        </a:p>
      </dgm:t>
    </dgm:pt>
    <dgm:pt modelId="{E895BDDC-85BC-46E0-BED7-DA41CACF5633}" type="pres">
      <dgm:prSet presAssocID="{12457B7A-D7D7-4851-84E8-D1D9C77531FA}" presName="node" presStyleLbl="node1" presStyleIdx="2" presStyleCnt="3">
        <dgm:presLayoutVars>
          <dgm:bulletEnabled val="1"/>
        </dgm:presLayoutVars>
      </dgm:prSet>
      <dgm:spPr/>
      <dgm:t>
        <a:bodyPr/>
        <a:lstStyle/>
        <a:p>
          <a:endParaRPr lang="es-ES"/>
        </a:p>
      </dgm:t>
    </dgm:pt>
  </dgm:ptLst>
  <dgm:cxnLst>
    <dgm:cxn modelId="{107E6551-C104-45A5-8A8F-752AD39D623F}" srcId="{2E76B3E7-CF35-4DEC-A2AF-0E8F65390F64}" destId="{FB245F19-FCD5-4CAB-A45B-3C234A4F0921}" srcOrd="0" destOrd="0" parTransId="{9B920B94-075C-49C0-8737-26AE7DCF19C9}" sibTransId="{CFC8E6A0-06A7-4F73-98F8-8B33C68F47D8}"/>
    <dgm:cxn modelId="{FDE62FBF-A606-4DBD-9B57-CEBF14E4BD53}" srcId="{2E76B3E7-CF35-4DEC-A2AF-0E8F65390F64}" destId="{F2996185-CC8F-4E11-84F1-9B99950CD62D}" srcOrd="1" destOrd="0" parTransId="{DD9ABDC5-70D8-4A48-9BA7-4C25F0A80AE5}" sibTransId="{83919F29-3F90-4AB0-A04F-75AD2BF95B67}"/>
    <dgm:cxn modelId="{AB864A67-25B8-423E-8BDC-B12F6549AA5B}" type="presOf" srcId="{2E76B3E7-CF35-4DEC-A2AF-0E8F65390F64}" destId="{89987254-9AE6-4BBF-9ACB-AB891DFB3391}" srcOrd="0" destOrd="0" presId="urn:microsoft.com/office/officeart/2005/8/layout/process1"/>
    <dgm:cxn modelId="{7205B738-92CA-42E2-AA4B-6A8013225DB4}" type="presOf" srcId="{12457B7A-D7D7-4851-84E8-D1D9C77531FA}" destId="{E895BDDC-85BC-46E0-BED7-DA41CACF5633}" srcOrd="0" destOrd="0" presId="urn:microsoft.com/office/officeart/2005/8/layout/process1"/>
    <dgm:cxn modelId="{3E0F4F25-B7CB-447A-BB3E-3123B2D505C1}" type="presOf" srcId="{83919F29-3F90-4AB0-A04F-75AD2BF95B67}" destId="{C61DEE8F-3EE1-4451-9BE5-098D8E6D5FF1}" srcOrd="0" destOrd="0" presId="urn:microsoft.com/office/officeart/2005/8/layout/process1"/>
    <dgm:cxn modelId="{F6E55D7E-3918-4260-82D4-8C828E463F9A}" type="presOf" srcId="{CFC8E6A0-06A7-4F73-98F8-8B33C68F47D8}" destId="{88FEBF3A-E8F4-428B-886A-92BD335DF5DD}" srcOrd="0" destOrd="0" presId="urn:microsoft.com/office/officeart/2005/8/layout/process1"/>
    <dgm:cxn modelId="{D39D9477-E488-45FF-BEB6-84996D0D3A61}" srcId="{2E76B3E7-CF35-4DEC-A2AF-0E8F65390F64}" destId="{12457B7A-D7D7-4851-84E8-D1D9C77531FA}" srcOrd="2" destOrd="0" parTransId="{40355887-B5C6-4443-BF9E-BB56310F4253}" sibTransId="{21D357A3-C044-40B8-B6D4-5A569E56D271}"/>
    <dgm:cxn modelId="{DB649B02-A1C6-4C2A-A07D-8AE9EF7781D9}" type="presOf" srcId="{FB245F19-FCD5-4CAB-A45B-3C234A4F0921}" destId="{1BF647E3-3E2B-45BC-8E60-6991647D9610}" srcOrd="0" destOrd="0" presId="urn:microsoft.com/office/officeart/2005/8/layout/process1"/>
    <dgm:cxn modelId="{723185E3-4557-4EFC-8183-0F3896AAF06F}" type="presOf" srcId="{83919F29-3F90-4AB0-A04F-75AD2BF95B67}" destId="{CD17A111-80DB-422E-B6F3-8280DAA951E1}" srcOrd="1" destOrd="0" presId="urn:microsoft.com/office/officeart/2005/8/layout/process1"/>
    <dgm:cxn modelId="{2BA4317A-9787-4D7C-91EC-21CBA467C5A1}" type="presOf" srcId="{F2996185-CC8F-4E11-84F1-9B99950CD62D}" destId="{1606AF90-5700-421C-AA26-1B0B8DCCABAB}" srcOrd="0" destOrd="0" presId="urn:microsoft.com/office/officeart/2005/8/layout/process1"/>
    <dgm:cxn modelId="{28E1EE61-EBB4-4007-B0B8-36577421A95D}" type="presOf" srcId="{CFC8E6A0-06A7-4F73-98F8-8B33C68F47D8}" destId="{E9C1D1A6-D085-4D79-9559-541AE08132C8}" srcOrd="1" destOrd="0" presId="urn:microsoft.com/office/officeart/2005/8/layout/process1"/>
    <dgm:cxn modelId="{4B8721C1-ED85-40A8-B9D5-25B969BF62BE}" type="presParOf" srcId="{89987254-9AE6-4BBF-9ACB-AB891DFB3391}" destId="{1BF647E3-3E2B-45BC-8E60-6991647D9610}" srcOrd="0" destOrd="0" presId="urn:microsoft.com/office/officeart/2005/8/layout/process1"/>
    <dgm:cxn modelId="{F76D60A0-3A60-4373-8F9D-056615D71F08}" type="presParOf" srcId="{89987254-9AE6-4BBF-9ACB-AB891DFB3391}" destId="{88FEBF3A-E8F4-428B-886A-92BD335DF5DD}" srcOrd="1" destOrd="0" presId="urn:microsoft.com/office/officeart/2005/8/layout/process1"/>
    <dgm:cxn modelId="{97932B15-B4EB-4EB1-AA58-458A9FBF5993}" type="presParOf" srcId="{88FEBF3A-E8F4-428B-886A-92BD335DF5DD}" destId="{E9C1D1A6-D085-4D79-9559-541AE08132C8}" srcOrd="0" destOrd="0" presId="urn:microsoft.com/office/officeart/2005/8/layout/process1"/>
    <dgm:cxn modelId="{2E3B537E-2BDB-49AB-BE06-60E85885A2F8}" type="presParOf" srcId="{89987254-9AE6-4BBF-9ACB-AB891DFB3391}" destId="{1606AF90-5700-421C-AA26-1B0B8DCCABAB}" srcOrd="2" destOrd="0" presId="urn:microsoft.com/office/officeart/2005/8/layout/process1"/>
    <dgm:cxn modelId="{05944346-5154-4EE2-B9A1-A556197D20AA}" type="presParOf" srcId="{89987254-9AE6-4BBF-9ACB-AB891DFB3391}" destId="{C61DEE8F-3EE1-4451-9BE5-098D8E6D5FF1}" srcOrd="3" destOrd="0" presId="urn:microsoft.com/office/officeart/2005/8/layout/process1"/>
    <dgm:cxn modelId="{9DD1DF7A-4DD2-4A46-AEB5-EE8B4D670EC5}" type="presParOf" srcId="{C61DEE8F-3EE1-4451-9BE5-098D8E6D5FF1}" destId="{CD17A111-80DB-422E-B6F3-8280DAA951E1}" srcOrd="0" destOrd="0" presId="urn:microsoft.com/office/officeart/2005/8/layout/process1"/>
    <dgm:cxn modelId="{B71A107C-16D1-4C62-93A4-AEB2C7EBE17E}" type="presParOf" srcId="{89987254-9AE6-4BBF-9ACB-AB891DFB3391}" destId="{E895BDDC-85BC-46E0-BED7-DA41CACF563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B2E206-3D39-4BFF-A488-5941840933D6}" type="doc">
      <dgm:prSet loTypeId="urn:microsoft.com/office/officeart/2005/8/layout/vList6" loCatId="list" qsTypeId="urn:microsoft.com/office/officeart/2005/8/quickstyle/simple4" qsCatId="simple" csTypeId="urn:microsoft.com/office/officeart/2005/8/colors/colorful5" csCatId="colorful" phldr="1"/>
      <dgm:spPr/>
      <dgm:t>
        <a:bodyPr/>
        <a:lstStyle/>
        <a:p>
          <a:endParaRPr lang="es-ES"/>
        </a:p>
      </dgm:t>
    </dgm:pt>
    <dgm:pt modelId="{E8F2455D-AB82-4795-9CAC-0D9C3D96037A}">
      <dgm:prSet phldrT="[Texto]" custT="1"/>
      <dgm:spPr/>
      <dgm:t>
        <a:bodyPr/>
        <a:lstStyle/>
        <a:p>
          <a:r>
            <a:rPr lang="es-ES" sz="2000" dirty="0">
              <a:latin typeface="Times New Roman" panose="02020603050405020304" pitchFamily="18" charset="0"/>
              <a:cs typeface="Times New Roman" panose="02020603050405020304" pitchFamily="18" charset="0"/>
            </a:rPr>
            <a:t>PROTOCOLO DE </a:t>
          </a:r>
          <a:r>
            <a:rPr lang="es-ES" sz="2000" dirty="0" smtClean="0">
              <a:latin typeface="Times New Roman" panose="02020603050405020304" pitchFamily="18" charset="0"/>
              <a:cs typeface="Times New Roman" panose="02020603050405020304" pitchFamily="18" charset="0"/>
            </a:rPr>
            <a:t>INVESTIGACIÓN </a:t>
          </a:r>
          <a:endParaRPr lang="es-ES" sz="2000" dirty="0">
            <a:latin typeface="Times New Roman" panose="02020603050405020304" pitchFamily="18" charset="0"/>
            <a:cs typeface="Times New Roman" panose="02020603050405020304" pitchFamily="18" charset="0"/>
          </a:endParaRPr>
        </a:p>
      </dgm:t>
    </dgm:pt>
    <dgm:pt modelId="{73C4123C-F399-4795-ACAB-775BDC324A23}" type="parTrans" cxnId="{1CE7762C-7E9B-488F-860A-4EAC898FD5AB}">
      <dgm:prSet/>
      <dgm:spPr/>
      <dgm:t>
        <a:bodyPr/>
        <a:lstStyle/>
        <a:p>
          <a:endParaRPr lang="es-ES"/>
        </a:p>
      </dgm:t>
    </dgm:pt>
    <dgm:pt modelId="{0BF592FE-8D43-4FE3-819F-695AB92FD3D7}" type="sibTrans" cxnId="{1CE7762C-7E9B-488F-860A-4EAC898FD5AB}">
      <dgm:prSet/>
      <dgm:spPr/>
      <dgm:t>
        <a:bodyPr/>
        <a:lstStyle/>
        <a:p>
          <a:endParaRPr lang="es-ES"/>
        </a:p>
      </dgm:t>
    </dgm:pt>
    <dgm:pt modelId="{7297C81B-D765-44B7-B4A1-9F059323BF08}">
      <dgm:prSet phldrT="[Texto]" custT="1"/>
      <dgm:spPr/>
      <dgm:t>
        <a:bodyPr/>
        <a:lstStyle/>
        <a:p>
          <a:r>
            <a:rPr lang="es-MX" sz="1200" dirty="0">
              <a:latin typeface="Times New Roman" panose="02020603050405020304" pitchFamily="18" charset="0"/>
              <a:cs typeface="Times New Roman" panose="02020603050405020304" pitchFamily="18" charset="0"/>
            </a:rPr>
            <a:t> </a:t>
          </a:r>
          <a:r>
            <a:rPr lang="es-MX" sz="1600" dirty="0">
              <a:latin typeface="Times New Roman" panose="02020603050405020304" pitchFamily="18" charset="0"/>
              <a:cs typeface="Times New Roman" panose="02020603050405020304" pitchFamily="18" charset="0"/>
            </a:rPr>
            <a:t>El protocolo de investigación es un documento académico en el cual deben de estar presentes la hipótesis, los objetivos del trabajo, los fundamentos, el diseño, la metodología, los recursos de investigación, los participantes, la calendarización o agenda de trabajo, la organización y la supervisión</a:t>
          </a:r>
          <a:r>
            <a:rPr lang="es-MX" sz="1200" dirty="0">
              <a:latin typeface="Times New Roman" panose="02020603050405020304" pitchFamily="18" charset="0"/>
              <a:cs typeface="Times New Roman" panose="02020603050405020304" pitchFamily="18" charset="0"/>
            </a:rPr>
            <a:t>.</a:t>
          </a:r>
          <a:endParaRPr lang="es-ES" sz="1200" dirty="0">
            <a:latin typeface="Times New Roman" panose="02020603050405020304" pitchFamily="18" charset="0"/>
            <a:cs typeface="Times New Roman" panose="02020603050405020304" pitchFamily="18" charset="0"/>
          </a:endParaRPr>
        </a:p>
      </dgm:t>
    </dgm:pt>
    <dgm:pt modelId="{949D6B69-48D9-4C90-8796-0ED18A635800}" type="parTrans" cxnId="{2FCCC1C0-3E54-495C-BD82-DDD5E5F98BC5}">
      <dgm:prSet/>
      <dgm:spPr/>
      <dgm:t>
        <a:bodyPr/>
        <a:lstStyle/>
        <a:p>
          <a:endParaRPr lang="es-ES"/>
        </a:p>
      </dgm:t>
    </dgm:pt>
    <dgm:pt modelId="{9041D6BF-A56F-41AB-8A7A-8E95F47537A3}" type="sibTrans" cxnId="{2FCCC1C0-3E54-495C-BD82-DDD5E5F98BC5}">
      <dgm:prSet/>
      <dgm:spPr/>
      <dgm:t>
        <a:bodyPr/>
        <a:lstStyle/>
        <a:p>
          <a:endParaRPr lang="es-ES"/>
        </a:p>
      </dgm:t>
    </dgm:pt>
    <dgm:pt modelId="{DAC3E6ED-CBDB-4B44-A3F2-49F8B46D28E5}">
      <dgm:prSet phldrT="[Texto]" custT="1"/>
      <dgm:spPr/>
      <dgm:t>
        <a:bodyPr/>
        <a:lstStyle/>
        <a:p>
          <a:r>
            <a:rPr lang="es-ES" sz="2000" dirty="0">
              <a:latin typeface="Times New Roman" panose="02020603050405020304" pitchFamily="18" charset="0"/>
              <a:cs typeface="Times New Roman" panose="02020603050405020304" pitchFamily="18" charset="0"/>
            </a:rPr>
            <a:t>INFORME DE RESULTADOS </a:t>
          </a:r>
        </a:p>
      </dgm:t>
    </dgm:pt>
    <dgm:pt modelId="{B63E81B8-92FD-474F-B117-39E212A28F18}" type="parTrans" cxnId="{BC7D4B3F-D8D1-4BA9-AC23-75F6B7F1ED29}">
      <dgm:prSet/>
      <dgm:spPr/>
      <dgm:t>
        <a:bodyPr/>
        <a:lstStyle/>
        <a:p>
          <a:endParaRPr lang="es-ES"/>
        </a:p>
      </dgm:t>
    </dgm:pt>
    <dgm:pt modelId="{8CA6B7C1-5750-4E95-9080-C564B1BF6B2C}" type="sibTrans" cxnId="{BC7D4B3F-D8D1-4BA9-AC23-75F6B7F1ED29}">
      <dgm:prSet/>
      <dgm:spPr/>
      <dgm:t>
        <a:bodyPr/>
        <a:lstStyle/>
        <a:p>
          <a:endParaRPr lang="es-ES"/>
        </a:p>
      </dgm:t>
    </dgm:pt>
    <dgm:pt modelId="{2EA6B591-7BEE-47EE-A890-66BB349901E7}">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1600" dirty="0">
              <a:latin typeface="Times New Roman" panose="02020603050405020304" pitchFamily="18" charset="0"/>
              <a:cs typeface="Times New Roman" panose="02020603050405020304" pitchFamily="18" charset="0"/>
            </a:rPr>
            <a:t> Declaración, escrita u oral, que describe las cualidades, las características y el contexto de algún hecho. Se trata, pues, de una elaboración ordenada basada en la observación y el análisis. La finalidad de elaborar un informe es sumamente variable, aunque siempre presupone la eventual necesidad de poner en conocimiento de otros algo sucedido</a:t>
          </a:r>
          <a:endParaRPr lang="es-ES" sz="1600" dirty="0">
            <a:latin typeface="Times New Roman" panose="02020603050405020304" pitchFamily="18" charset="0"/>
            <a:cs typeface="Times New Roman" panose="02020603050405020304" pitchFamily="18" charset="0"/>
          </a:endParaRPr>
        </a:p>
        <a:p>
          <a:pPr marL="114300" indent="0" defTabSz="622300">
            <a:lnSpc>
              <a:spcPct val="90000"/>
            </a:lnSpc>
            <a:spcBef>
              <a:spcPct val="0"/>
            </a:spcBef>
            <a:spcAft>
              <a:spcPct val="15000"/>
            </a:spcAft>
            <a:buNone/>
          </a:pPr>
          <a:endParaRPr lang="es-ES" sz="1200" dirty="0">
            <a:latin typeface="Times New Roman" panose="02020603050405020304" pitchFamily="18" charset="0"/>
            <a:cs typeface="Times New Roman" panose="02020603050405020304" pitchFamily="18" charset="0"/>
          </a:endParaRPr>
        </a:p>
      </dgm:t>
    </dgm:pt>
    <dgm:pt modelId="{ED77F630-E0F3-4A1F-AFAD-312BEC9DED57}" type="parTrans" cxnId="{D8AB752A-573F-4BF9-AE26-6D54B1353623}">
      <dgm:prSet/>
      <dgm:spPr/>
      <dgm:t>
        <a:bodyPr/>
        <a:lstStyle/>
        <a:p>
          <a:endParaRPr lang="es-ES"/>
        </a:p>
      </dgm:t>
    </dgm:pt>
    <dgm:pt modelId="{17EF575E-AB70-4372-B918-DA51E9EAABB0}" type="sibTrans" cxnId="{D8AB752A-573F-4BF9-AE26-6D54B1353623}">
      <dgm:prSet/>
      <dgm:spPr/>
      <dgm:t>
        <a:bodyPr/>
        <a:lstStyle/>
        <a:p>
          <a:endParaRPr lang="es-ES"/>
        </a:p>
      </dgm:t>
    </dgm:pt>
    <dgm:pt modelId="{6A6B5BEC-4F8D-4C52-9752-5E6B6E5CA8D7}">
      <dgm:prSet custT="1"/>
      <dgm:spPr/>
      <dgm:t>
        <a:bodyPr/>
        <a:lstStyle/>
        <a:p>
          <a:pPr marL="114300" indent="0" defTabSz="622300">
            <a:lnSpc>
              <a:spcPct val="90000"/>
            </a:lnSpc>
            <a:spcBef>
              <a:spcPct val="0"/>
            </a:spcBef>
            <a:spcAft>
              <a:spcPct val="15000"/>
            </a:spcAft>
            <a:buNone/>
          </a:pPr>
          <a:endParaRPr lang="es-ES" sz="1400" dirty="0">
            <a:latin typeface="Times New Roman" panose="02020603050405020304" pitchFamily="18" charset="0"/>
            <a:cs typeface="Times New Roman" panose="02020603050405020304" pitchFamily="18" charset="0"/>
          </a:endParaRPr>
        </a:p>
      </dgm:t>
    </dgm:pt>
    <dgm:pt modelId="{E2829BAF-2951-43FC-8923-735042B546C4}" type="parTrans" cxnId="{7F47B093-B2AE-478F-8941-6A79D86500BE}">
      <dgm:prSet/>
      <dgm:spPr/>
      <dgm:t>
        <a:bodyPr/>
        <a:lstStyle/>
        <a:p>
          <a:endParaRPr lang="es-ES"/>
        </a:p>
      </dgm:t>
    </dgm:pt>
    <dgm:pt modelId="{54D20C64-C692-4130-B88A-D60917F29411}" type="sibTrans" cxnId="{7F47B093-B2AE-478F-8941-6A79D86500BE}">
      <dgm:prSet/>
      <dgm:spPr/>
      <dgm:t>
        <a:bodyPr/>
        <a:lstStyle/>
        <a:p>
          <a:endParaRPr lang="es-ES"/>
        </a:p>
      </dgm:t>
    </dgm:pt>
    <dgm:pt modelId="{9D62DFCB-BDE6-482B-B857-3F8D9667E31E}" type="pres">
      <dgm:prSet presAssocID="{4CB2E206-3D39-4BFF-A488-5941840933D6}" presName="Name0" presStyleCnt="0">
        <dgm:presLayoutVars>
          <dgm:dir/>
          <dgm:animLvl val="lvl"/>
          <dgm:resizeHandles/>
        </dgm:presLayoutVars>
      </dgm:prSet>
      <dgm:spPr/>
      <dgm:t>
        <a:bodyPr/>
        <a:lstStyle/>
        <a:p>
          <a:endParaRPr lang="es-ES"/>
        </a:p>
      </dgm:t>
    </dgm:pt>
    <dgm:pt modelId="{FCF4566D-9488-4CC4-B2AE-20D61B16007F}" type="pres">
      <dgm:prSet presAssocID="{E8F2455D-AB82-4795-9CAC-0D9C3D96037A}" presName="linNode" presStyleCnt="0"/>
      <dgm:spPr/>
    </dgm:pt>
    <dgm:pt modelId="{DE1D2FBF-9266-44D2-BFF2-DF5C184635F8}" type="pres">
      <dgm:prSet presAssocID="{E8F2455D-AB82-4795-9CAC-0D9C3D96037A}" presName="parentShp" presStyleLbl="node1" presStyleIdx="0" presStyleCnt="2">
        <dgm:presLayoutVars>
          <dgm:bulletEnabled val="1"/>
        </dgm:presLayoutVars>
      </dgm:prSet>
      <dgm:spPr/>
      <dgm:t>
        <a:bodyPr/>
        <a:lstStyle/>
        <a:p>
          <a:endParaRPr lang="es-ES"/>
        </a:p>
      </dgm:t>
    </dgm:pt>
    <dgm:pt modelId="{5040810C-6D7B-4E6B-A82A-AD1715AD75F0}" type="pres">
      <dgm:prSet presAssocID="{E8F2455D-AB82-4795-9CAC-0D9C3D96037A}" presName="childShp" presStyleLbl="bgAccFollowNode1" presStyleIdx="0" presStyleCnt="2">
        <dgm:presLayoutVars>
          <dgm:bulletEnabled val="1"/>
        </dgm:presLayoutVars>
      </dgm:prSet>
      <dgm:spPr/>
      <dgm:t>
        <a:bodyPr/>
        <a:lstStyle/>
        <a:p>
          <a:endParaRPr lang="es-ES"/>
        </a:p>
      </dgm:t>
    </dgm:pt>
    <dgm:pt modelId="{C1C5A706-1DC6-4D66-84A4-DC473257E270}" type="pres">
      <dgm:prSet presAssocID="{0BF592FE-8D43-4FE3-819F-695AB92FD3D7}" presName="spacing" presStyleCnt="0"/>
      <dgm:spPr/>
    </dgm:pt>
    <dgm:pt modelId="{552B6107-CBC0-4076-BE3D-A1090A99AC6C}" type="pres">
      <dgm:prSet presAssocID="{DAC3E6ED-CBDB-4B44-A3F2-49F8B46D28E5}" presName="linNode" presStyleCnt="0"/>
      <dgm:spPr/>
    </dgm:pt>
    <dgm:pt modelId="{7FC6FE41-1423-4F9B-A587-DEE6EBB685AC}" type="pres">
      <dgm:prSet presAssocID="{DAC3E6ED-CBDB-4B44-A3F2-49F8B46D28E5}" presName="parentShp" presStyleLbl="node1" presStyleIdx="1" presStyleCnt="2">
        <dgm:presLayoutVars>
          <dgm:bulletEnabled val="1"/>
        </dgm:presLayoutVars>
      </dgm:prSet>
      <dgm:spPr/>
      <dgm:t>
        <a:bodyPr/>
        <a:lstStyle/>
        <a:p>
          <a:endParaRPr lang="es-ES"/>
        </a:p>
      </dgm:t>
    </dgm:pt>
    <dgm:pt modelId="{FE44D17C-B556-44F1-BF44-A8072A0F1807}" type="pres">
      <dgm:prSet presAssocID="{DAC3E6ED-CBDB-4B44-A3F2-49F8B46D28E5}" presName="childShp" presStyleLbl="bgAccFollowNode1" presStyleIdx="1" presStyleCnt="2">
        <dgm:presLayoutVars>
          <dgm:bulletEnabled val="1"/>
        </dgm:presLayoutVars>
      </dgm:prSet>
      <dgm:spPr/>
      <dgm:t>
        <a:bodyPr/>
        <a:lstStyle/>
        <a:p>
          <a:endParaRPr lang="es-ES"/>
        </a:p>
      </dgm:t>
    </dgm:pt>
  </dgm:ptLst>
  <dgm:cxnLst>
    <dgm:cxn modelId="{0C9224D1-474E-4E92-810E-726E4C6DB5AC}" type="presOf" srcId="{6A6B5BEC-4F8D-4C52-9752-5E6B6E5CA8D7}" destId="{FE44D17C-B556-44F1-BF44-A8072A0F1807}" srcOrd="0" destOrd="1" presId="urn:microsoft.com/office/officeart/2005/8/layout/vList6"/>
    <dgm:cxn modelId="{A30985AE-7308-4ECC-A783-D30E14E4FE22}" type="presOf" srcId="{DAC3E6ED-CBDB-4B44-A3F2-49F8B46D28E5}" destId="{7FC6FE41-1423-4F9B-A587-DEE6EBB685AC}" srcOrd="0" destOrd="0" presId="urn:microsoft.com/office/officeart/2005/8/layout/vList6"/>
    <dgm:cxn modelId="{75880529-81FC-43CC-801A-BF5FC17E3E15}" type="presOf" srcId="{2EA6B591-7BEE-47EE-A890-66BB349901E7}" destId="{FE44D17C-B556-44F1-BF44-A8072A0F1807}" srcOrd="0" destOrd="0" presId="urn:microsoft.com/office/officeart/2005/8/layout/vList6"/>
    <dgm:cxn modelId="{7F47B093-B2AE-478F-8941-6A79D86500BE}" srcId="{DAC3E6ED-CBDB-4B44-A3F2-49F8B46D28E5}" destId="{6A6B5BEC-4F8D-4C52-9752-5E6B6E5CA8D7}" srcOrd="1" destOrd="0" parTransId="{E2829BAF-2951-43FC-8923-735042B546C4}" sibTransId="{54D20C64-C692-4130-B88A-D60917F29411}"/>
    <dgm:cxn modelId="{9748F0A5-F781-4B8B-8F34-F1BF10445079}" type="presOf" srcId="{7297C81B-D765-44B7-B4A1-9F059323BF08}" destId="{5040810C-6D7B-4E6B-A82A-AD1715AD75F0}" srcOrd="0" destOrd="0" presId="urn:microsoft.com/office/officeart/2005/8/layout/vList6"/>
    <dgm:cxn modelId="{1CE7762C-7E9B-488F-860A-4EAC898FD5AB}" srcId="{4CB2E206-3D39-4BFF-A488-5941840933D6}" destId="{E8F2455D-AB82-4795-9CAC-0D9C3D96037A}" srcOrd="0" destOrd="0" parTransId="{73C4123C-F399-4795-ACAB-775BDC324A23}" sibTransId="{0BF592FE-8D43-4FE3-819F-695AB92FD3D7}"/>
    <dgm:cxn modelId="{5119855B-FFA6-4CFA-849D-7B72C2833E5D}" type="presOf" srcId="{4CB2E206-3D39-4BFF-A488-5941840933D6}" destId="{9D62DFCB-BDE6-482B-B857-3F8D9667E31E}" srcOrd="0" destOrd="0" presId="urn:microsoft.com/office/officeart/2005/8/layout/vList6"/>
    <dgm:cxn modelId="{2FCCC1C0-3E54-495C-BD82-DDD5E5F98BC5}" srcId="{E8F2455D-AB82-4795-9CAC-0D9C3D96037A}" destId="{7297C81B-D765-44B7-B4A1-9F059323BF08}" srcOrd="0" destOrd="0" parTransId="{949D6B69-48D9-4C90-8796-0ED18A635800}" sibTransId="{9041D6BF-A56F-41AB-8A7A-8E95F47537A3}"/>
    <dgm:cxn modelId="{BC7D4B3F-D8D1-4BA9-AC23-75F6B7F1ED29}" srcId="{4CB2E206-3D39-4BFF-A488-5941840933D6}" destId="{DAC3E6ED-CBDB-4B44-A3F2-49F8B46D28E5}" srcOrd="1" destOrd="0" parTransId="{B63E81B8-92FD-474F-B117-39E212A28F18}" sibTransId="{8CA6B7C1-5750-4E95-9080-C564B1BF6B2C}"/>
    <dgm:cxn modelId="{D8AB752A-573F-4BF9-AE26-6D54B1353623}" srcId="{DAC3E6ED-CBDB-4B44-A3F2-49F8B46D28E5}" destId="{2EA6B591-7BEE-47EE-A890-66BB349901E7}" srcOrd="0" destOrd="0" parTransId="{ED77F630-E0F3-4A1F-AFAD-312BEC9DED57}" sibTransId="{17EF575E-AB70-4372-B918-DA51E9EAABB0}"/>
    <dgm:cxn modelId="{5AF91C76-AFE5-48EC-BC60-46F7FBAE9E40}" type="presOf" srcId="{E8F2455D-AB82-4795-9CAC-0D9C3D96037A}" destId="{DE1D2FBF-9266-44D2-BFF2-DF5C184635F8}" srcOrd="0" destOrd="0" presId="urn:microsoft.com/office/officeart/2005/8/layout/vList6"/>
    <dgm:cxn modelId="{C5D4679F-AC7E-430D-ABC7-1505D9ED0719}" type="presParOf" srcId="{9D62DFCB-BDE6-482B-B857-3F8D9667E31E}" destId="{FCF4566D-9488-4CC4-B2AE-20D61B16007F}" srcOrd="0" destOrd="0" presId="urn:microsoft.com/office/officeart/2005/8/layout/vList6"/>
    <dgm:cxn modelId="{E0B23AD4-8065-4134-A6F4-5F57A9060B6E}" type="presParOf" srcId="{FCF4566D-9488-4CC4-B2AE-20D61B16007F}" destId="{DE1D2FBF-9266-44D2-BFF2-DF5C184635F8}" srcOrd="0" destOrd="0" presId="urn:microsoft.com/office/officeart/2005/8/layout/vList6"/>
    <dgm:cxn modelId="{0B1708AA-0FDC-4AD2-A283-EA08BD0E1B8D}" type="presParOf" srcId="{FCF4566D-9488-4CC4-B2AE-20D61B16007F}" destId="{5040810C-6D7B-4E6B-A82A-AD1715AD75F0}" srcOrd="1" destOrd="0" presId="urn:microsoft.com/office/officeart/2005/8/layout/vList6"/>
    <dgm:cxn modelId="{9587F31B-920B-4FA8-A31D-C4F169AF6D9B}" type="presParOf" srcId="{9D62DFCB-BDE6-482B-B857-3F8D9667E31E}" destId="{C1C5A706-1DC6-4D66-84A4-DC473257E270}" srcOrd="1" destOrd="0" presId="urn:microsoft.com/office/officeart/2005/8/layout/vList6"/>
    <dgm:cxn modelId="{60AE70B8-AFBB-4CBD-B436-56117E35770D}" type="presParOf" srcId="{9D62DFCB-BDE6-482B-B857-3F8D9667E31E}" destId="{552B6107-CBC0-4076-BE3D-A1090A99AC6C}" srcOrd="2" destOrd="0" presId="urn:microsoft.com/office/officeart/2005/8/layout/vList6"/>
    <dgm:cxn modelId="{8E793CA4-CB2E-4B97-B92D-2ED622E86B35}" type="presParOf" srcId="{552B6107-CBC0-4076-BE3D-A1090A99AC6C}" destId="{7FC6FE41-1423-4F9B-A587-DEE6EBB685AC}" srcOrd="0" destOrd="0" presId="urn:microsoft.com/office/officeart/2005/8/layout/vList6"/>
    <dgm:cxn modelId="{3B108AA8-9E0C-44F7-A36A-70BCB626E109}" type="presParOf" srcId="{552B6107-CBC0-4076-BE3D-A1090A99AC6C}" destId="{FE44D17C-B556-44F1-BF44-A8072A0F1807}"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4B4E01-8FA6-453E-A288-C333C6CA0F80}"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s-ES"/>
        </a:p>
      </dgm:t>
    </dgm:pt>
    <dgm:pt modelId="{E875AFEF-6CF2-42CD-86E1-44E63A6BC44C}">
      <dgm:prSet phldrT="[Texto]" custT="1"/>
      <dgm:spPr/>
      <dgm:t>
        <a:bodyPr/>
        <a:lstStyle/>
        <a:p>
          <a:r>
            <a:rPr lang="es-ES" sz="3600" dirty="0" smtClean="0">
              <a:latin typeface="Times New Roman" panose="02020603050405020304" pitchFamily="18" charset="0"/>
              <a:cs typeface="Times New Roman" panose="02020603050405020304" pitchFamily="18" charset="0"/>
            </a:rPr>
            <a:t>PLANEACIÓN</a:t>
          </a:r>
          <a:r>
            <a:rPr lang="es-ES" sz="2000" dirty="0" smtClean="0">
              <a:latin typeface="Times New Roman" panose="02020603050405020304" pitchFamily="18" charset="0"/>
              <a:cs typeface="Times New Roman" panose="02020603050405020304" pitchFamily="18" charset="0"/>
            </a:rPr>
            <a:t> </a:t>
          </a:r>
          <a:endParaRPr lang="es-ES" sz="2000" dirty="0">
            <a:latin typeface="Times New Roman" panose="02020603050405020304" pitchFamily="18" charset="0"/>
            <a:cs typeface="Times New Roman" panose="02020603050405020304" pitchFamily="18" charset="0"/>
          </a:endParaRPr>
        </a:p>
      </dgm:t>
    </dgm:pt>
    <dgm:pt modelId="{0E419D5F-6C9B-44DF-A0B6-08FA0EE4221A}" type="parTrans" cxnId="{897DC1C5-B99C-41AB-8288-688D2FECB437}">
      <dgm:prSet/>
      <dgm:spPr/>
      <dgm:t>
        <a:bodyPr/>
        <a:lstStyle/>
        <a:p>
          <a:endParaRPr lang="es-ES"/>
        </a:p>
      </dgm:t>
    </dgm:pt>
    <dgm:pt modelId="{254EB9F8-D68D-4A26-AAAC-5996567A87EA}" type="sibTrans" cxnId="{897DC1C5-B99C-41AB-8288-688D2FECB437}">
      <dgm:prSet/>
      <dgm:spPr/>
      <dgm:t>
        <a:bodyPr/>
        <a:lstStyle/>
        <a:p>
          <a:endParaRPr lang="es-ES"/>
        </a:p>
      </dgm:t>
    </dgm:pt>
    <dgm:pt modelId="{0D327B51-44B1-4DF3-93C6-52F302B06B92}">
      <dgm:prSet phldrT="[Texto]" custT="1"/>
      <dgm:spPr/>
      <dgm:t>
        <a:bodyPr/>
        <a:lstStyle/>
        <a:p>
          <a:r>
            <a:rPr lang="es-MX" sz="1800" dirty="0">
              <a:latin typeface="Times New Roman" panose="02020603050405020304" pitchFamily="18" charset="0"/>
              <a:cs typeface="Times New Roman" panose="02020603050405020304" pitchFamily="18" charset="0"/>
            </a:rPr>
            <a:t>La planeación educativa se encarga de especificar los fines, objetivos y metas de la educación. Gracias a este tipo de planeación es posible definir qué hacer y con qué recursos y estrategias. </a:t>
          </a:r>
          <a:endParaRPr lang="es-ES" sz="1800" dirty="0">
            <a:latin typeface="Times New Roman" panose="02020603050405020304" pitchFamily="18" charset="0"/>
            <a:cs typeface="Times New Roman" panose="02020603050405020304" pitchFamily="18" charset="0"/>
          </a:endParaRPr>
        </a:p>
      </dgm:t>
    </dgm:pt>
    <dgm:pt modelId="{FA660DB5-5C14-4FC4-8A2E-6975A4DB6B25}" type="parTrans" cxnId="{F7AB2A6B-B005-4D59-8E2C-E2D63CC1DDCB}">
      <dgm:prSet/>
      <dgm:spPr/>
      <dgm:t>
        <a:bodyPr/>
        <a:lstStyle/>
        <a:p>
          <a:endParaRPr lang="es-ES"/>
        </a:p>
      </dgm:t>
    </dgm:pt>
    <dgm:pt modelId="{22E3F465-14A8-4AC1-A556-12F41DF8EF37}" type="sibTrans" cxnId="{F7AB2A6B-B005-4D59-8E2C-E2D63CC1DDCB}">
      <dgm:prSet/>
      <dgm:spPr/>
      <dgm:t>
        <a:bodyPr/>
        <a:lstStyle/>
        <a:p>
          <a:endParaRPr lang="es-ES"/>
        </a:p>
      </dgm:t>
    </dgm:pt>
    <dgm:pt modelId="{CE6BFD43-018F-49AA-B5E7-96D7F0096F00}">
      <dgm:prSet phldrT="[Texto]" custT="1"/>
      <dgm:spPr/>
      <dgm:t>
        <a:bodyPr/>
        <a:lstStyle/>
        <a:p>
          <a:r>
            <a:rPr lang="es-MX" sz="1600" dirty="0">
              <a:latin typeface="Times New Roman" panose="02020603050405020304" pitchFamily="18" charset="0"/>
              <a:cs typeface="Times New Roman" panose="02020603050405020304" pitchFamily="18" charset="0"/>
            </a:rPr>
            <a:t>La planeación no busca desarrollar un plan, sino el establecimiento de un proceso que sea parte de la rutina de la administración. Debe ser anticipable con logros de aprendizaje en donde se diseñen actividades con materiales, tiempos, necesidades y debe ser organizada de manera sistematizada. </a:t>
          </a:r>
          <a:endParaRPr lang="es-ES" sz="1600" dirty="0">
            <a:latin typeface="Times New Roman" panose="02020603050405020304" pitchFamily="18" charset="0"/>
            <a:cs typeface="Times New Roman" panose="02020603050405020304" pitchFamily="18" charset="0"/>
          </a:endParaRPr>
        </a:p>
      </dgm:t>
    </dgm:pt>
    <dgm:pt modelId="{FD385DE0-E5BA-4A73-A355-6F46970C5B93}" type="parTrans" cxnId="{E9C612D7-9318-424E-B638-6F5CBD6ED59B}">
      <dgm:prSet/>
      <dgm:spPr/>
      <dgm:t>
        <a:bodyPr/>
        <a:lstStyle/>
        <a:p>
          <a:endParaRPr lang="es-ES"/>
        </a:p>
      </dgm:t>
    </dgm:pt>
    <dgm:pt modelId="{EB63728A-CF0A-43CA-A7B0-F75087F57B1A}" type="sibTrans" cxnId="{E9C612D7-9318-424E-B638-6F5CBD6ED59B}">
      <dgm:prSet/>
      <dgm:spPr/>
      <dgm:t>
        <a:bodyPr/>
        <a:lstStyle/>
        <a:p>
          <a:endParaRPr lang="es-ES"/>
        </a:p>
      </dgm:t>
    </dgm:pt>
    <dgm:pt modelId="{059FA54E-6BE4-4626-B9E7-570508F745EB}">
      <dgm:prSet phldrT="[Texto]" custT="1"/>
      <dgm:spPr/>
      <dgm:t>
        <a:bodyPr/>
        <a:lstStyle/>
        <a:p>
          <a:r>
            <a:rPr lang="es-ES" sz="3600" dirty="0">
              <a:latin typeface="Times New Roman" panose="02020603050405020304" pitchFamily="18" charset="0"/>
              <a:cs typeface="Times New Roman" panose="02020603050405020304" pitchFamily="18" charset="0"/>
            </a:rPr>
            <a:t>SECUENCIA </a:t>
          </a:r>
          <a:r>
            <a:rPr lang="es-ES" sz="3600" dirty="0" smtClean="0">
              <a:latin typeface="Times New Roman" panose="02020603050405020304" pitchFamily="18" charset="0"/>
              <a:cs typeface="Times New Roman" panose="02020603050405020304" pitchFamily="18" charset="0"/>
            </a:rPr>
            <a:t>DIDÁCTICA </a:t>
          </a:r>
          <a:endParaRPr lang="es-ES" sz="3600" dirty="0">
            <a:latin typeface="Times New Roman" panose="02020603050405020304" pitchFamily="18" charset="0"/>
            <a:cs typeface="Times New Roman" panose="02020603050405020304" pitchFamily="18" charset="0"/>
          </a:endParaRPr>
        </a:p>
      </dgm:t>
    </dgm:pt>
    <dgm:pt modelId="{4AD74C83-B081-4759-BB06-A82093E9D182}" type="parTrans" cxnId="{19EC7E32-2EC2-4E6A-8E03-3FC774ADD9C8}">
      <dgm:prSet/>
      <dgm:spPr/>
      <dgm:t>
        <a:bodyPr/>
        <a:lstStyle/>
        <a:p>
          <a:endParaRPr lang="es-ES"/>
        </a:p>
      </dgm:t>
    </dgm:pt>
    <dgm:pt modelId="{B87658BD-87B7-4ECB-9917-2A4EC34ED10B}" type="sibTrans" cxnId="{19EC7E32-2EC2-4E6A-8E03-3FC774ADD9C8}">
      <dgm:prSet/>
      <dgm:spPr/>
      <dgm:t>
        <a:bodyPr/>
        <a:lstStyle/>
        <a:p>
          <a:endParaRPr lang="es-ES"/>
        </a:p>
      </dgm:t>
    </dgm:pt>
    <dgm:pt modelId="{7F14793F-960E-45B3-A1E6-4843ABAC2F27}">
      <dgm:prSet phldrT="[Texto]" custT="1"/>
      <dgm:spPr/>
      <dgm:t>
        <a:bodyPr/>
        <a:lstStyle/>
        <a:p>
          <a:r>
            <a:rPr lang="es-ES" sz="2000" dirty="0">
              <a:latin typeface="Times New Roman" panose="02020603050405020304" pitchFamily="18" charset="0"/>
              <a:cs typeface="Times New Roman" panose="02020603050405020304" pitchFamily="18" charset="0"/>
            </a:rPr>
            <a:t>Conjunto de actividades organizadas sistematizadas y jerarquizadas y hacen posible el desarrollo de conceptos y habilidades. </a:t>
          </a:r>
        </a:p>
      </dgm:t>
    </dgm:pt>
    <dgm:pt modelId="{024E77E1-2789-4ACF-A12F-360CB475BEF4}" type="parTrans" cxnId="{E34E1574-7328-403E-BBCA-DFA5892F5803}">
      <dgm:prSet/>
      <dgm:spPr/>
      <dgm:t>
        <a:bodyPr/>
        <a:lstStyle/>
        <a:p>
          <a:endParaRPr lang="es-ES"/>
        </a:p>
      </dgm:t>
    </dgm:pt>
    <dgm:pt modelId="{8ED2CAD4-B887-4E4A-8608-B1AD39952712}" type="sibTrans" cxnId="{E34E1574-7328-403E-BBCA-DFA5892F5803}">
      <dgm:prSet/>
      <dgm:spPr/>
      <dgm:t>
        <a:bodyPr/>
        <a:lstStyle/>
        <a:p>
          <a:endParaRPr lang="es-ES"/>
        </a:p>
      </dgm:t>
    </dgm:pt>
    <dgm:pt modelId="{7B2FF5D9-68AA-40E2-BFE8-B1EA00097240}">
      <dgm:prSet phldrT="[Texto]" custT="1"/>
      <dgm:spPr/>
      <dgm:t>
        <a:bodyPr/>
        <a:lstStyle/>
        <a:p>
          <a:r>
            <a:rPr lang="es-ES" sz="1600" dirty="0">
              <a:latin typeface="Times New Roman" panose="02020603050405020304" pitchFamily="18" charset="0"/>
              <a:cs typeface="Times New Roman" panose="02020603050405020304" pitchFamily="18" charset="0"/>
            </a:rPr>
            <a:t>Dichas secuencias didácticas cuentan con su determinadas partes por ejemplo: propósitos, objetivos, contenidos, los saberes previos necesarios, actividades, evaluación, recursos, entre otras cosas. </a:t>
          </a:r>
        </a:p>
      </dgm:t>
    </dgm:pt>
    <dgm:pt modelId="{E803F436-88DB-4CEE-B22A-D05EB8207132}" type="parTrans" cxnId="{57A0EF46-B95F-4CF4-B6BC-DF3F676D2296}">
      <dgm:prSet/>
      <dgm:spPr/>
      <dgm:t>
        <a:bodyPr/>
        <a:lstStyle/>
        <a:p>
          <a:endParaRPr lang="es-ES"/>
        </a:p>
      </dgm:t>
    </dgm:pt>
    <dgm:pt modelId="{44D2525A-331C-4AB4-9EED-E41F12DCC549}" type="sibTrans" cxnId="{57A0EF46-B95F-4CF4-B6BC-DF3F676D2296}">
      <dgm:prSet/>
      <dgm:spPr/>
      <dgm:t>
        <a:bodyPr/>
        <a:lstStyle/>
        <a:p>
          <a:endParaRPr lang="es-ES"/>
        </a:p>
      </dgm:t>
    </dgm:pt>
    <dgm:pt modelId="{B4F2C198-0F76-4EE9-9E8B-03B32B302643}" type="pres">
      <dgm:prSet presAssocID="{6F4B4E01-8FA6-453E-A288-C333C6CA0F80}" presName="Name0" presStyleCnt="0">
        <dgm:presLayoutVars>
          <dgm:dir/>
          <dgm:animLvl val="lvl"/>
          <dgm:resizeHandles val="exact"/>
        </dgm:presLayoutVars>
      </dgm:prSet>
      <dgm:spPr/>
      <dgm:t>
        <a:bodyPr/>
        <a:lstStyle/>
        <a:p>
          <a:endParaRPr lang="es-ES"/>
        </a:p>
      </dgm:t>
    </dgm:pt>
    <dgm:pt modelId="{791AB3C1-CCF7-423B-BB4E-329EE78EDFC0}" type="pres">
      <dgm:prSet presAssocID="{E875AFEF-6CF2-42CD-86E1-44E63A6BC44C}" presName="vertFlow" presStyleCnt="0"/>
      <dgm:spPr/>
    </dgm:pt>
    <dgm:pt modelId="{6DB3D1E1-0894-4DB6-A6CE-4720A584696A}" type="pres">
      <dgm:prSet presAssocID="{E875AFEF-6CF2-42CD-86E1-44E63A6BC44C}" presName="header" presStyleLbl="node1" presStyleIdx="0" presStyleCnt="2" custScaleY="147640"/>
      <dgm:spPr/>
      <dgm:t>
        <a:bodyPr/>
        <a:lstStyle/>
        <a:p>
          <a:endParaRPr lang="es-ES"/>
        </a:p>
      </dgm:t>
    </dgm:pt>
    <dgm:pt modelId="{487AF326-24A1-411A-95D1-9AC9C15ACEFD}" type="pres">
      <dgm:prSet presAssocID="{FA660DB5-5C14-4FC4-8A2E-6975A4DB6B25}" presName="parTrans" presStyleLbl="sibTrans2D1" presStyleIdx="0" presStyleCnt="4"/>
      <dgm:spPr/>
      <dgm:t>
        <a:bodyPr/>
        <a:lstStyle/>
        <a:p>
          <a:endParaRPr lang="es-ES"/>
        </a:p>
      </dgm:t>
    </dgm:pt>
    <dgm:pt modelId="{3961EF88-0AE3-4E1D-AE7B-6A93D09204E8}" type="pres">
      <dgm:prSet presAssocID="{0D327B51-44B1-4DF3-93C6-52F302B06B92}" presName="child" presStyleLbl="alignAccFollowNode1" presStyleIdx="0" presStyleCnt="4" custScaleY="147641">
        <dgm:presLayoutVars>
          <dgm:chMax val="0"/>
          <dgm:bulletEnabled val="1"/>
        </dgm:presLayoutVars>
      </dgm:prSet>
      <dgm:spPr/>
      <dgm:t>
        <a:bodyPr/>
        <a:lstStyle/>
        <a:p>
          <a:endParaRPr lang="es-ES"/>
        </a:p>
      </dgm:t>
    </dgm:pt>
    <dgm:pt modelId="{F88C8CE0-FA60-4B02-AFB7-B66631470B07}" type="pres">
      <dgm:prSet presAssocID="{22E3F465-14A8-4AC1-A556-12F41DF8EF37}" presName="sibTrans" presStyleLbl="sibTrans2D1" presStyleIdx="1" presStyleCnt="4"/>
      <dgm:spPr/>
      <dgm:t>
        <a:bodyPr/>
        <a:lstStyle/>
        <a:p>
          <a:endParaRPr lang="es-ES"/>
        </a:p>
      </dgm:t>
    </dgm:pt>
    <dgm:pt modelId="{6CA4565E-B261-43E8-A6CD-65330BAFA3BE}" type="pres">
      <dgm:prSet presAssocID="{CE6BFD43-018F-49AA-B5E7-96D7F0096F00}" presName="child" presStyleLbl="alignAccFollowNode1" presStyleIdx="1" presStyleCnt="4" custScaleY="147641">
        <dgm:presLayoutVars>
          <dgm:chMax val="0"/>
          <dgm:bulletEnabled val="1"/>
        </dgm:presLayoutVars>
      </dgm:prSet>
      <dgm:spPr/>
      <dgm:t>
        <a:bodyPr/>
        <a:lstStyle/>
        <a:p>
          <a:endParaRPr lang="es-ES"/>
        </a:p>
      </dgm:t>
    </dgm:pt>
    <dgm:pt modelId="{A909C456-B8F5-4AE5-A3C6-5FCABED0F03F}" type="pres">
      <dgm:prSet presAssocID="{E875AFEF-6CF2-42CD-86E1-44E63A6BC44C}" presName="hSp" presStyleCnt="0"/>
      <dgm:spPr/>
    </dgm:pt>
    <dgm:pt modelId="{00210AB2-A4AE-482F-98A3-4993EDAF117D}" type="pres">
      <dgm:prSet presAssocID="{059FA54E-6BE4-4626-B9E7-570508F745EB}" presName="vertFlow" presStyleCnt="0"/>
      <dgm:spPr/>
    </dgm:pt>
    <dgm:pt modelId="{1FF6ECB0-3F1C-48E5-A24E-507DE9358143}" type="pres">
      <dgm:prSet presAssocID="{059FA54E-6BE4-4626-B9E7-570508F745EB}" presName="header" presStyleLbl="node1" presStyleIdx="1" presStyleCnt="2" custScaleY="147641"/>
      <dgm:spPr/>
      <dgm:t>
        <a:bodyPr/>
        <a:lstStyle/>
        <a:p>
          <a:endParaRPr lang="es-ES"/>
        </a:p>
      </dgm:t>
    </dgm:pt>
    <dgm:pt modelId="{29B5B916-379B-42DA-B7BB-9436CEC61605}" type="pres">
      <dgm:prSet presAssocID="{024E77E1-2789-4ACF-A12F-360CB475BEF4}" presName="parTrans" presStyleLbl="sibTrans2D1" presStyleIdx="2" presStyleCnt="4"/>
      <dgm:spPr/>
      <dgm:t>
        <a:bodyPr/>
        <a:lstStyle/>
        <a:p>
          <a:endParaRPr lang="es-ES"/>
        </a:p>
      </dgm:t>
    </dgm:pt>
    <dgm:pt modelId="{C8CC428A-0763-46D3-A4DA-E869CBBAABF9}" type="pres">
      <dgm:prSet presAssocID="{7F14793F-960E-45B3-A1E6-4843ABAC2F27}" presName="child" presStyleLbl="alignAccFollowNode1" presStyleIdx="2" presStyleCnt="4" custScaleY="147641">
        <dgm:presLayoutVars>
          <dgm:chMax val="0"/>
          <dgm:bulletEnabled val="1"/>
        </dgm:presLayoutVars>
      </dgm:prSet>
      <dgm:spPr/>
      <dgm:t>
        <a:bodyPr/>
        <a:lstStyle/>
        <a:p>
          <a:endParaRPr lang="es-ES"/>
        </a:p>
      </dgm:t>
    </dgm:pt>
    <dgm:pt modelId="{86BC1AE5-1E6D-46A1-8C14-59785D47B4D1}" type="pres">
      <dgm:prSet presAssocID="{8ED2CAD4-B887-4E4A-8608-B1AD39952712}" presName="sibTrans" presStyleLbl="sibTrans2D1" presStyleIdx="3" presStyleCnt="4"/>
      <dgm:spPr/>
      <dgm:t>
        <a:bodyPr/>
        <a:lstStyle/>
        <a:p>
          <a:endParaRPr lang="es-ES"/>
        </a:p>
      </dgm:t>
    </dgm:pt>
    <dgm:pt modelId="{E4EDB977-108B-4962-A878-55C7260DBC9F}" type="pres">
      <dgm:prSet presAssocID="{7B2FF5D9-68AA-40E2-BFE8-B1EA00097240}" presName="child" presStyleLbl="alignAccFollowNode1" presStyleIdx="3" presStyleCnt="4" custScaleY="147641">
        <dgm:presLayoutVars>
          <dgm:chMax val="0"/>
          <dgm:bulletEnabled val="1"/>
        </dgm:presLayoutVars>
      </dgm:prSet>
      <dgm:spPr/>
      <dgm:t>
        <a:bodyPr/>
        <a:lstStyle/>
        <a:p>
          <a:endParaRPr lang="es-ES"/>
        </a:p>
      </dgm:t>
    </dgm:pt>
  </dgm:ptLst>
  <dgm:cxnLst>
    <dgm:cxn modelId="{1082EF32-9732-4FA6-AEBF-42745DA781FA}" type="presOf" srcId="{8ED2CAD4-B887-4E4A-8608-B1AD39952712}" destId="{86BC1AE5-1E6D-46A1-8C14-59785D47B4D1}" srcOrd="0" destOrd="0" presId="urn:microsoft.com/office/officeart/2005/8/layout/lProcess1"/>
    <dgm:cxn modelId="{57A0EF46-B95F-4CF4-B6BC-DF3F676D2296}" srcId="{059FA54E-6BE4-4626-B9E7-570508F745EB}" destId="{7B2FF5D9-68AA-40E2-BFE8-B1EA00097240}" srcOrd="1" destOrd="0" parTransId="{E803F436-88DB-4CEE-B22A-D05EB8207132}" sibTransId="{44D2525A-331C-4AB4-9EED-E41F12DCC549}"/>
    <dgm:cxn modelId="{E9C612D7-9318-424E-B638-6F5CBD6ED59B}" srcId="{E875AFEF-6CF2-42CD-86E1-44E63A6BC44C}" destId="{CE6BFD43-018F-49AA-B5E7-96D7F0096F00}" srcOrd="1" destOrd="0" parTransId="{FD385DE0-E5BA-4A73-A355-6F46970C5B93}" sibTransId="{EB63728A-CF0A-43CA-A7B0-F75087F57B1A}"/>
    <dgm:cxn modelId="{A496661B-3FF5-4A5E-AC20-DE870E2D1BBC}" type="presOf" srcId="{E875AFEF-6CF2-42CD-86E1-44E63A6BC44C}" destId="{6DB3D1E1-0894-4DB6-A6CE-4720A584696A}" srcOrd="0" destOrd="0" presId="urn:microsoft.com/office/officeart/2005/8/layout/lProcess1"/>
    <dgm:cxn modelId="{A3CF17C2-157B-4E9B-A75E-0AB6D20E8B39}" type="presOf" srcId="{024E77E1-2789-4ACF-A12F-360CB475BEF4}" destId="{29B5B916-379B-42DA-B7BB-9436CEC61605}" srcOrd="0" destOrd="0" presId="urn:microsoft.com/office/officeart/2005/8/layout/lProcess1"/>
    <dgm:cxn modelId="{A0B2508E-8BBE-43F6-8772-8C8BC8D6A72C}" type="presOf" srcId="{7B2FF5D9-68AA-40E2-BFE8-B1EA00097240}" destId="{E4EDB977-108B-4962-A878-55C7260DBC9F}" srcOrd="0" destOrd="0" presId="urn:microsoft.com/office/officeart/2005/8/layout/lProcess1"/>
    <dgm:cxn modelId="{6396EFAB-18BC-4ECA-AC99-FD34BC124134}" type="presOf" srcId="{6F4B4E01-8FA6-453E-A288-C333C6CA0F80}" destId="{B4F2C198-0F76-4EE9-9E8B-03B32B302643}" srcOrd="0" destOrd="0" presId="urn:microsoft.com/office/officeart/2005/8/layout/lProcess1"/>
    <dgm:cxn modelId="{EBFE5ED2-7DB7-4C31-A91F-9F8F09886062}" type="presOf" srcId="{CE6BFD43-018F-49AA-B5E7-96D7F0096F00}" destId="{6CA4565E-B261-43E8-A6CD-65330BAFA3BE}" srcOrd="0" destOrd="0" presId="urn:microsoft.com/office/officeart/2005/8/layout/lProcess1"/>
    <dgm:cxn modelId="{6E8D78E6-7B0C-47D4-918B-3DAAD1671BD2}" type="presOf" srcId="{7F14793F-960E-45B3-A1E6-4843ABAC2F27}" destId="{C8CC428A-0763-46D3-A4DA-E869CBBAABF9}" srcOrd="0" destOrd="0" presId="urn:microsoft.com/office/officeart/2005/8/layout/lProcess1"/>
    <dgm:cxn modelId="{F7AB2A6B-B005-4D59-8E2C-E2D63CC1DDCB}" srcId="{E875AFEF-6CF2-42CD-86E1-44E63A6BC44C}" destId="{0D327B51-44B1-4DF3-93C6-52F302B06B92}" srcOrd="0" destOrd="0" parTransId="{FA660DB5-5C14-4FC4-8A2E-6975A4DB6B25}" sibTransId="{22E3F465-14A8-4AC1-A556-12F41DF8EF37}"/>
    <dgm:cxn modelId="{C468AEEB-78A5-4023-A2B5-9EB4DFA803B3}" type="presOf" srcId="{0D327B51-44B1-4DF3-93C6-52F302B06B92}" destId="{3961EF88-0AE3-4E1D-AE7B-6A93D09204E8}" srcOrd="0" destOrd="0" presId="urn:microsoft.com/office/officeart/2005/8/layout/lProcess1"/>
    <dgm:cxn modelId="{19EC7E32-2EC2-4E6A-8E03-3FC774ADD9C8}" srcId="{6F4B4E01-8FA6-453E-A288-C333C6CA0F80}" destId="{059FA54E-6BE4-4626-B9E7-570508F745EB}" srcOrd="1" destOrd="0" parTransId="{4AD74C83-B081-4759-BB06-A82093E9D182}" sibTransId="{B87658BD-87B7-4ECB-9917-2A4EC34ED10B}"/>
    <dgm:cxn modelId="{AEF553B2-600E-4E74-898B-39778BECDA20}" type="presOf" srcId="{059FA54E-6BE4-4626-B9E7-570508F745EB}" destId="{1FF6ECB0-3F1C-48E5-A24E-507DE9358143}" srcOrd="0" destOrd="0" presId="urn:microsoft.com/office/officeart/2005/8/layout/lProcess1"/>
    <dgm:cxn modelId="{E34E1574-7328-403E-BBCA-DFA5892F5803}" srcId="{059FA54E-6BE4-4626-B9E7-570508F745EB}" destId="{7F14793F-960E-45B3-A1E6-4843ABAC2F27}" srcOrd="0" destOrd="0" parTransId="{024E77E1-2789-4ACF-A12F-360CB475BEF4}" sibTransId="{8ED2CAD4-B887-4E4A-8608-B1AD39952712}"/>
    <dgm:cxn modelId="{84079CFE-273A-4629-8F30-3DD6FC805A54}" type="presOf" srcId="{22E3F465-14A8-4AC1-A556-12F41DF8EF37}" destId="{F88C8CE0-FA60-4B02-AFB7-B66631470B07}" srcOrd="0" destOrd="0" presId="urn:microsoft.com/office/officeart/2005/8/layout/lProcess1"/>
    <dgm:cxn modelId="{897DC1C5-B99C-41AB-8288-688D2FECB437}" srcId="{6F4B4E01-8FA6-453E-A288-C333C6CA0F80}" destId="{E875AFEF-6CF2-42CD-86E1-44E63A6BC44C}" srcOrd="0" destOrd="0" parTransId="{0E419D5F-6C9B-44DF-A0B6-08FA0EE4221A}" sibTransId="{254EB9F8-D68D-4A26-AAAC-5996567A87EA}"/>
    <dgm:cxn modelId="{FF80DEA2-2D5F-4615-82D6-E67565B0F171}" type="presOf" srcId="{FA660DB5-5C14-4FC4-8A2E-6975A4DB6B25}" destId="{487AF326-24A1-411A-95D1-9AC9C15ACEFD}" srcOrd="0" destOrd="0" presId="urn:microsoft.com/office/officeart/2005/8/layout/lProcess1"/>
    <dgm:cxn modelId="{4398C0F7-8A94-4A15-9E0F-6D2691637A0B}" type="presParOf" srcId="{B4F2C198-0F76-4EE9-9E8B-03B32B302643}" destId="{791AB3C1-CCF7-423B-BB4E-329EE78EDFC0}" srcOrd="0" destOrd="0" presId="urn:microsoft.com/office/officeart/2005/8/layout/lProcess1"/>
    <dgm:cxn modelId="{E14CACE7-97B1-48E7-AF47-F85490FE1FDE}" type="presParOf" srcId="{791AB3C1-CCF7-423B-BB4E-329EE78EDFC0}" destId="{6DB3D1E1-0894-4DB6-A6CE-4720A584696A}" srcOrd="0" destOrd="0" presId="urn:microsoft.com/office/officeart/2005/8/layout/lProcess1"/>
    <dgm:cxn modelId="{6904F8C2-2388-4BC8-8B34-23B943FB4F11}" type="presParOf" srcId="{791AB3C1-CCF7-423B-BB4E-329EE78EDFC0}" destId="{487AF326-24A1-411A-95D1-9AC9C15ACEFD}" srcOrd="1" destOrd="0" presId="urn:microsoft.com/office/officeart/2005/8/layout/lProcess1"/>
    <dgm:cxn modelId="{4E4D8499-A99E-454E-9692-B89B6743DE8E}" type="presParOf" srcId="{791AB3C1-CCF7-423B-BB4E-329EE78EDFC0}" destId="{3961EF88-0AE3-4E1D-AE7B-6A93D09204E8}" srcOrd="2" destOrd="0" presId="urn:microsoft.com/office/officeart/2005/8/layout/lProcess1"/>
    <dgm:cxn modelId="{84DB3FD6-87BA-4364-BEF1-82808C1C667D}" type="presParOf" srcId="{791AB3C1-CCF7-423B-BB4E-329EE78EDFC0}" destId="{F88C8CE0-FA60-4B02-AFB7-B66631470B07}" srcOrd="3" destOrd="0" presId="urn:microsoft.com/office/officeart/2005/8/layout/lProcess1"/>
    <dgm:cxn modelId="{4759B896-1029-44D3-B6E0-F26218970CA3}" type="presParOf" srcId="{791AB3C1-CCF7-423B-BB4E-329EE78EDFC0}" destId="{6CA4565E-B261-43E8-A6CD-65330BAFA3BE}" srcOrd="4" destOrd="0" presId="urn:microsoft.com/office/officeart/2005/8/layout/lProcess1"/>
    <dgm:cxn modelId="{3F778BB2-45DD-4FE4-92AE-4DF0BABE3F32}" type="presParOf" srcId="{B4F2C198-0F76-4EE9-9E8B-03B32B302643}" destId="{A909C456-B8F5-4AE5-A3C6-5FCABED0F03F}" srcOrd="1" destOrd="0" presId="urn:microsoft.com/office/officeart/2005/8/layout/lProcess1"/>
    <dgm:cxn modelId="{D9F02304-8B55-4E0F-A0BD-3F8160275616}" type="presParOf" srcId="{B4F2C198-0F76-4EE9-9E8B-03B32B302643}" destId="{00210AB2-A4AE-482F-98A3-4993EDAF117D}" srcOrd="2" destOrd="0" presId="urn:microsoft.com/office/officeart/2005/8/layout/lProcess1"/>
    <dgm:cxn modelId="{79B486BB-F6D6-4269-96DA-980A25BB389E}" type="presParOf" srcId="{00210AB2-A4AE-482F-98A3-4993EDAF117D}" destId="{1FF6ECB0-3F1C-48E5-A24E-507DE9358143}" srcOrd="0" destOrd="0" presId="urn:microsoft.com/office/officeart/2005/8/layout/lProcess1"/>
    <dgm:cxn modelId="{F0070921-5BC0-4986-B120-51E6A28F97E4}" type="presParOf" srcId="{00210AB2-A4AE-482F-98A3-4993EDAF117D}" destId="{29B5B916-379B-42DA-B7BB-9436CEC61605}" srcOrd="1" destOrd="0" presId="urn:microsoft.com/office/officeart/2005/8/layout/lProcess1"/>
    <dgm:cxn modelId="{5D7EEE35-6BC6-49C9-9F7C-1D44885178AA}" type="presParOf" srcId="{00210AB2-A4AE-482F-98A3-4993EDAF117D}" destId="{C8CC428A-0763-46D3-A4DA-E869CBBAABF9}" srcOrd="2" destOrd="0" presId="urn:microsoft.com/office/officeart/2005/8/layout/lProcess1"/>
    <dgm:cxn modelId="{281A454A-0C0C-4C92-B665-C884E7A35F79}" type="presParOf" srcId="{00210AB2-A4AE-482F-98A3-4993EDAF117D}" destId="{86BC1AE5-1E6D-46A1-8C14-59785D47B4D1}" srcOrd="3" destOrd="0" presId="urn:microsoft.com/office/officeart/2005/8/layout/lProcess1"/>
    <dgm:cxn modelId="{71FB2E0A-FF36-4424-9D54-28A178F30B97}" type="presParOf" srcId="{00210AB2-A4AE-482F-98A3-4993EDAF117D}" destId="{E4EDB977-108B-4962-A878-55C7260DBC9F}"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663FFB-45ED-44D7-956B-B45C7320DEE9}" type="doc">
      <dgm:prSet loTypeId="urn:microsoft.com/office/officeart/2005/8/layout/arrow6" loCatId="process" qsTypeId="urn:microsoft.com/office/officeart/2005/8/quickstyle/simple4" qsCatId="simple" csTypeId="urn:microsoft.com/office/officeart/2005/8/colors/colorful5" csCatId="colorful" phldr="1"/>
      <dgm:spPr/>
      <dgm:t>
        <a:bodyPr/>
        <a:lstStyle/>
        <a:p>
          <a:endParaRPr lang="es-ES"/>
        </a:p>
      </dgm:t>
    </dgm:pt>
    <dgm:pt modelId="{B795D417-7141-47A8-979F-831897EA9A63}">
      <dgm:prSet phldrT="[Texto]" custT="1"/>
      <dgm:spPr/>
      <dgm:t>
        <a:bodyPr/>
        <a:lstStyle/>
        <a:p>
          <a:r>
            <a:rPr lang="es-ES" sz="3600" dirty="0" smtClean="0">
              <a:latin typeface="Times New Roman" panose="02020603050405020304" pitchFamily="18" charset="0"/>
              <a:cs typeface="Times New Roman" panose="02020603050405020304" pitchFamily="18" charset="0"/>
            </a:rPr>
            <a:t>EVALUACIÓN</a:t>
          </a:r>
          <a:endParaRPr lang="es-ES" sz="3600" dirty="0">
            <a:latin typeface="Times New Roman" panose="02020603050405020304" pitchFamily="18" charset="0"/>
            <a:cs typeface="Times New Roman" panose="02020603050405020304" pitchFamily="18" charset="0"/>
          </a:endParaRPr>
        </a:p>
      </dgm:t>
    </dgm:pt>
    <dgm:pt modelId="{606880DB-3DA3-43AD-BA53-AAA759128C17}" type="parTrans" cxnId="{6028009C-82A3-40CD-9DC4-C1AA5804E159}">
      <dgm:prSet/>
      <dgm:spPr/>
      <dgm:t>
        <a:bodyPr/>
        <a:lstStyle/>
        <a:p>
          <a:endParaRPr lang="es-ES"/>
        </a:p>
      </dgm:t>
    </dgm:pt>
    <dgm:pt modelId="{CC756880-96D3-4EE4-B33C-BBAC016CF176}" type="sibTrans" cxnId="{6028009C-82A3-40CD-9DC4-C1AA5804E159}">
      <dgm:prSet/>
      <dgm:spPr/>
      <dgm:t>
        <a:bodyPr/>
        <a:lstStyle/>
        <a:p>
          <a:endParaRPr lang="es-ES"/>
        </a:p>
      </dgm:t>
    </dgm:pt>
    <dgm:pt modelId="{13AAC377-E51D-4E35-B4D5-B8C5430B2D96}">
      <dgm:prSet phldrT="[Texto]" custT="1"/>
      <dgm:spPr/>
      <dgm:t>
        <a:bodyPr/>
        <a:lstStyle/>
        <a:p>
          <a:pPr algn="ctr"/>
          <a:r>
            <a:rPr lang="es-MX" sz="1800" dirty="0">
              <a:latin typeface="Times New Roman" panose="02020603050405020304" pitchFamily="18" charset="0"/>
              <a:cs typeface="Times New Roman" panose="02020603050405020304" pitchFamily="18" charset="0"/>
            </a:rPr>
            <a:t>Proceso dinámico, continuo y sistemático, enfocado hacia los cambios de las conductas y rendimientos, mediante el cual verificamos los logros adquiridos en función de los objetivos propuestos.</a:t>
          </a:r>
          <a:endParaRPr lang="es-ES" sz="1800" dirty="0">
            <a:latin typeface="Times New Roman" panose="02020603050405020304" pitchFamily="18" charset="0"/>
            <a:cs typeface="Times New Roman" panose="02020603050405020304" pitchFamily="18" charset="0"/>
          </a:endParaRPr>
        </a:p>
      </dgm:t>
    </dgm:pt>
    <dgm:pt modelId="{44FE98BB-C8E9-497A-88A9-3EC51F1B9860}" type="parTrans" cxnId="{9BF3285C-A5DE-43F9-A98F-19C54139BAF3}">
      <dgm:prSet/>
      <dgm:spPr/>
      <dgm:t>
        <a:bodyPr/>
        <a:lstStyle/>
        <a:p>
          <a:endParaRPr lang="es-ES"/>
        </a:p>
      </dgm:t>
    </dgm:pt>
    <dgm:pt modelId="{0BDBA6D0-A2A0-445B-A496-730119FBA914}" type="sibTrans" cxnId="{9BF3285C-A5DE-43F9-A98F-19C54139BAF3}">
      <dgm:prSet/>
      <dgm:spPr/>
      <dgm:t>
        <a:bodyPr/>
        <a:lstStyle/>
        <a:p>
          <a:endParaRPr lang="es-ES"/>
        </a:p>
      </dgm:t>
    </dgm:pt>
    <dgm:pt modelId="{738D2F15-F070-46F4-B11A-32D04E502EEE}" type="pres">
      <dgm:prSet presAssocID="{F9663FFB-45ED-44D7-956B-B45C7320DEE9}" presName="compositeShape" presStyleCnt="0">
        <dgm:presLayoutVars>
          <dgm:chMax val="2"/>
          <dgm:dir/>
          <dgm:resizeHandles val="exact"/>
        </dgm:presLayoutVars>
      </dgm:prSet>
      <dgm:spPr/>
      <dgm:t>
        <a:bodyPr/>
        <a:lstStyle/>
        <a:p>
          <a:endParaRPr lang="es-ES"/>
        </a:p>
      </dgm:t>
    </dgm:pt>
    <dgm:pt modelId="{F85C3D18-B272-46FB-B0D7-48D96B6BA012}" type="pres">
      <dgm:prSet presAssocID="{F9663FFB-45ED-44D7-956B-B45C7320DEE9}" presName="ribbon" presStyleLbl="node1" presStyleIdx="0" presStyleCnt="1"/>
      <dgm:spPr/>
    </dgm:pt>
    <dgm:pt modelId="{D2D73FCE-33B8-4FA2-B9FE-8F9E04D7DC76}" type="pres">
      <dgm:prSet presAssocID="{F9663FFB-45ED-44D7-956B-B45C7320DEE9}" presName="leftArrowText" presStyleLbl="node1" presStyleIdx="0" presStyleCnt="1">
        <dgm:presLayoutVars>
          <dgm:chMax val="0"/>
          <dgm:bulletEnabled val="1"/>
        </dgm:presLayoutVars>
      </dgm:prSet>
      <dgm:spPr/>
      <dgm:t>
        <a:bodyPr/>
        <a:lstStyle/>
        <a:p>
          <a:endParaRPr lang="es-ES"/>
        </a:p>
      </dgm:t>
    </dgm:pt>
    <dgm:pt modelId="{2A207AF1-AE07-46E2-9202-FB75AB051C7F}" type="pres">
      <dgm:prSet presAssocID="{F9663FFB-45ED-44D7-956B-B45C7320DEE9}" presName="rightArrowText" presStyleLbl="node1" presStyleIdx="0" presStyleCnt="1" custScaleX="98095" custScaleY="130786">
        <dgm:presLayoutVars>
          <dgm:chMax val="0"/>
          <dgm:bulletEnabled val="1"/>
        </dgm:presLayoutVars>
      </dgm:prSet>
      <dgm:spPr/>
      <dgm:t>
        <a:bodyPr/>
        <a:lstStyle/>
        <a:p>
          <a:endParaRPr lang="es-ES"/>
        </a:p>
      </dgm:t>
    </dgm:pt>
  </dgm:ptLst>
  <dgm:cxnLst>
    <dgm:cxn modelId="{81E4DC2A-A1D2-473A-9320-07C928CD8DC4}" type="presOf" srcId="{F9663FFB-45ED-44D7-956B-B45C7320DEE9}" destId="{738D2F15-F070-46F4-B11A-32D04E502EEE}" srcOrd="0" destOrd="0" presId="urn:microsoft.com/office/officeart/2005/8/layout/arrow6"/>
    <dgm:cxn modelId="{05AD9B8A-8E31-4EDD-9CFA-DA6B4C4D4C93}" type="presOf" srcId="{B795D417-7141-47A8-979F-831897EA9A63}" destId="{D2D73FCE-33B8-4FA2-B9FE-8F9E04D7DC76}" srcOrd="0" destOrd="0" presId="urn:microsoft.com/office/officeart/2005/8/layout/arrow6"/>
    <dgm:cxn modelId="{6028009C-82A3-40CD-9DC4-C1AA5804E159}" srcId="{F9663FFB-45ED-44D7-956B-B45C7320DEE9}" destId="{B795D417-7141-47A8-979F-831897EA9A63}" srcOrd="0" destOrd="0" parTransId="{606880DB-3DA3-43AD-BA53-AAA759128C17}" sibTransId="{CC756880-96D3-4EE4-B33C-BBAC016CF176}"/>
    <dgm:cxn modelId="{9BF3285C-A5DE-43F9-A98F-19C54139BAF3}" srcId="{F9663FFB-45ED-44D7-956B-B45C7320DEE9}" destId="{13AAC377-E51D-4E35-B4D5-B8C5430B2D96}" srcOrd="1" destOrd="0" parTransId="{44FE98BB-C8E9-497A-88A9-3EC51F1B9860}" sibTransId="{0BDBA6D0-A2A0-445B-A496-730119FBA914}"/>
    <dgm:cxn modelId="{1997314D-FF62-4EDC-B07B-60AB4DC3ABC9}" type="presOf" srcId="{13AAC377-E51D-4E35-B4D5-B8C5430B2D96}" destId="{2A207AF1-AE07-46E2-9202-FB75AB051C7F}" srcOrd="0" destOrd="0" presId="urn:microsoft.com/office/officeart/2005/8/layout/arrow6"/>
    <dgm:cxn modelId="{7139A0ED-639C-4976-93E9-01580DDE09FE}" type="presParOf" srcId="{738D2F15-F070-46F4-B11A-32D04E502EEE}" destId="{F85C3D18-B272-46FB-B0D7-48D96B6BA012}" srcOrd="0" destOrd="0" presId="urn:microsoft.com/office/officeart/2005/8/layout/arrow6"/>
    <dgm:cxn modelId="{9574EB9E-0039-4DD8-8142-F9D27F8560A5}" type="presParOf" srcId="{738D2F15-F070-46F4-B11A-32D04E502EEE}" destId="{D2D73FCE-33B8-4FA2-B9FE-8F9E04D7DC76}" srcOrd="1" destOrd="0" presId="urn:microsoft.com/office/officeart/2005/8/layout/arrow6"/>
    <dgm:cxn modelId="{E59D347F-0787-4B03-AAC2-837791DEF656}" type="presParOf" srcId="{738D2F15-F070-46F4-B11A-32D04E502EEE}" destId="{2A207AF1-AE07-46E2-9202-FB75AB051C7F}"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D2886-1C9F-4343-84DE-68C9C120C9E3}">
      <dsp:nvSpPr>
        <dsp:cNvPr id="0" name=""/>
        <dsp:cNvSpPr/>
      </dsp:nvSpPr>
      <dsp:spPr>
        <a:xfrm>
          <a:off x="2460226" y="3666"/>
          <a:ext cx="2159994" cy="109439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latin typeface="Times New Roman" panose="02020603050405020304" pitchFamily="18" charset="0"/>
              <a:cs typeface="Times New Roman" panose="02020603050405020304" pitchFamily="18" charset="0"/>
            </a:rPr>
            <a:t>Planeación y evaluación para la enseñanza y el aprendizaje</a:t>
          </a:r>
        </a:p>
      </dsp:txBody>
      <dsp:txXfrm>
        <a:off x="2513650" y="57090"/>
        <a:ext cx="2053146" cy="987544"/>
      </dsp:txXfrm>
    </dsp:sp>
    <dsp:sp modelId="{274ABE52-FCD1-449D-BD71-88E1B6C8FB9F}">
      <dsp:nvSpPr>
        <dsp:cNvPr id="0" name=""/>
        <dsp:cNvSpPr/>
      </dsp:nvSpPr>
      <dsp:spPr>
        <a:xfrm>
          <a:off x="1354337" y="550862"/>
          <a:ext cx="4371772" cy="4371772"/>
        </a:xfrm>
        <a:custGeom>
          <a:avLst/>
          <a:gdLst/>
          <a:ahLst/>
          <a:cxnLst/>
          <a:rect l="0" t="0" r="0" b="0"/>
          <a:pathLst>
            <a:path>
              <a:moveTo>
                <a:pt x="3274545" y="290386"/>
              </a:moveTo>
              <a:arcTo wR="2185886" hR="2185886" stAng="17992224" swAng="155144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EAD363-3130-4F4D-8501-C6A0CE31CB00}">
      <dsp:nvSpPr>
        <dsp:cNvPr id="0" name=""/>
        <dsp:cNvSpPr/>
      </dsp:nvSpPr>
      <dsp:spPr>
        <a:xfrm>
          <a:off x="4539128" y="1514076"/>
          <a:ext cx="2159994" cy="109439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Prácticas </a:t>
          </a:r>
          <a:r>
            <a:rPr lang="es-ES" sz="1600" kern="1200" dirty="0">
              <a:latin typeface="Times New Roman" panose="02020603050405020304" pitchFamily="18" charset="0"/>
              <a:cs typeface="Times New Roman" panose="02020603050405020304" pitchFamily="18" charset="0"/>
            </a:rPr>
            <a:t>sociales del lenguaje </a:t>
          </a:r>
        </a:p>
      </dsp:txBody>
      <dsp:txXfrm>
        <a:off x="4592552" y="1567500"/>
        <a:ext cx="2053146" cy="987544"/>
      </dsp:txXfrm>
    </dsp:sp>
    <dsp:sp modelId="{2BF99697-71C8-493C-8FA9-9AC53BCE9976}">
      <dsp:nvSpPr>
        <dsp:cNvPr id="0" name=""/>
        <dsp:cNvSpPr/>
      </dsp:nvSpPr>
      <dsp:spPr>
        <a:xfrm>
          <a:off x="1354337" y="550862"/>
          <a:ext cx="4371772" cy="4371772"/>
        </a:xfrm>
        <a:custGeom>
          <a:avLst/>
          <a:gdLst/>
          <a:ahLst/>
          <a:cxnLst/>
          <a:rect l="0" t="0" r="0" b="0"/>
          <a:pathLst>
            <a:path>
              <a:moveTo>
                <a:pt x="4368781" y="2071575"/>
              </a:moveTo>
              <a:arcTo wR="2185886" hR="2185886" stAng="21420142" swAng="219575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AAD6DFD-B2DC-45AD-B7AE-BBB0D69BE6BE}">
      <dsp:nvSpPr>
        <dsp:cNvPr id="0" name=""/>
        <dsp:cNvSpPr/>
      </dsp:nvSpPr>
      <dsp:spPr>
        <a:xfrm>
          <a:off x="3745058" y="3957972"/>
          <a:ext cx="2159994" cy="109439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latin typeface="Times New Roman" panose="02020603050405020304" pitchFamily="18" charset="0"/>
              <a:cs typeface="Times New Roman" panose="02020603050405020304" pitchFamily="18" charset="0"/>
            </a:rPr>
            <a:t>Forma, espacio y medida </a:t>
          </a:r>
        </a:p>
      </dsp:txBody>
      <dsp:txXfrm>
        <a:off x="3798482" y="4011396"/>
        <a:ext cx="2053146" cy="987544"/>
      </dsp:txXfrm>
    </dsp:sp>
    <dsp:sp modelId="{16CCF508-0A51-4A0E-B1F4-83E827DFE8EC}">
      <dsp:nvSpPr>
        <dsp:cNvPr id="0" name=""/>
        <dsp:cNvSpPr/>
      </dsp:nvSpPr>
      <dsp:spPr>
        <a:xfrm>
          <a:off x="1354337" y="550862"/>
          <a:ext cx="4371772" cy="4371772"/>
        </a:xfrm>
        <a:custGeom>
          <a:avLst/>
          <a:gdLst/>
          <a:ahLst/>
          <a:cxnLst/>
          <a:rect l="0" t="0" r="0" b="0"/>
          <a:pathLst>
            <a:path>
              <a:moveTo>
                <a:pt x="2386642" y="4362534"/>
              </a:moveTo>
              <a:arcTo wR="2185886" hR="2185886" stAng="5083826" swAng="63234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1E6EBB-7BD6-4AE9-9314-22DF97272087}">
      <dsp:nvSpPr>
        <dsp:cNvPr id="0" name=""/>
        <dsp:cNvSpPr/>
      </dsp:nvSpPr>
      <dsp:spPr>
        <a:xfrm>
          <a:off x="1175395" y="3957972"/>
          <a:ext cx="2159994" cy="109439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latin typeface="Times New Roman" panose="02020603050405020304" pitchFamily="18" charset="0"/>
              <a:cs typeface="Times New Roman" panose="02020603050405020304" pitchFamily="18" charset="0"/>
            </a:rPr>
            <a:t>Exploración del mundo natural </a:t>
          </a:r>
        </a:p>
      </dsp:txBody>
      <dsp:txXfrm>
        <a:off x="1228819" y="4011396"/>
        <a:ext cx="2053146" cy="987544"/>
      </dsp:txXfrm>
    </dsp:sp>
    <dsp:sp modelId="{99769E7D-4FA2-49E2-B321-2031C9D2E0C9}">
      <dsp:nvSpPr>
        <dsp:cNvPr id="0" name=""/>
        <dsp:cNvSpPr/>
      </dsp:nvSpPr>
      <dsp:spPr>
        <a:xfrm>
          <a:off x="1354337" y="550862"/>
          <a:ext cx="4371772" cy="4371772"/>
        </a:xfrm>
        <a:custGeom>
          <a:avLst/>
          <a:gdLst/>
          <a:ahLst/>
          <a:cxnLst/>
          <a:rect l="0" t="0" r="0" b="0"/>
          <a:pathLst>
            <a:path>
              <a:moveTo>
                <a:pt x="365177" y="3395480"/>
              </a:moveTo>
              <a:arcTo wR="2185886" hR="2185886" stAng="8784107" swAng="219575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6A15BA-5283-41C8-99C8-5AE53BF8E05D}">
      <dsp:nvSpPr>
        <dsp:cNvPr id="0" name=""/>
        <dsp:cNvSpPr/>
      </dsp:nvSpPr>
      <dsp:spPr>
        <a:xfrm>
          <a:off x="381325" y="1514076"/>
          <a:ext cx="2159994" cy="109439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latin typeface="Times New Roman" panose="02020603050405020304" pitchFamily="18" charset="0"/>
              <a:cs typeface="Times New Roman" panose="02020603050405020304" pitchFamily="18" charset="0"/>
            </a:rPr>
            <a:t>Observación y análisis de practicas y contextos escolares </a:t>
          </a:r>
        </a:p>
      </dsp:txBody>
      <dsp:txXfrm>
        <a:off x="434749" y="1567500"/>
        <a:ext cx="2053146" cy="987544"/>
      </dsp:txXfrm>
    </dsp:sp>
    <dsp:sp modelId="{4E706550-267E-4A8B-A323-6887444534DD}">
      <dsp:nvSpPr>
        <dsp:cNvPr id="0" name=""/>
        <dsp:cNvSpPr/>
      </dsp:nvSpPr>
      <dsp:spPr>
        <a:xfrm>
          <a:off x="1354337" y="550862"/>
          <a:ext cx="4371772" cy="4371772"/>
        </a:xfrm>
        <a:custGeom>
          <a:avLst/>
          <a:gdLst/>
          <a:ahLst/>
          <a:cxnLst/>
          <a:rect l="0" t="0" r="0" b="0"/>
          <a:pathLst>
            <a:path>
              <a:moveTo>
                <a:pt x="379532" y="954957"/>
              </a:moveTo>
              <a:arcTo wR="2185886" hR="2185886" stAng="12856334" swAng="155144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D2886-1C9F-4343-84DE-68C9C120C9E3}">
      <dsp:nvSpPr>
        <dsp:cNvPr id="0" name=""/>
        <dsp:cNvSpPr/>
      </dsp:nvSpPr>
      <dsp:spPr>
        <a:xfrm>
          <a:off x="2460226" y="3666"/>
          <a:ext cx="2159994" cy="109439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latin typeface="Times New Roman" panose="02020603050405020304" pitchFamily="18" charset="0"/>
              <a:cs typeface="Times New Roman" panose="02020603050405020304" pitchFamily="18" charset="0"/>
            </a:rPr>
            <a:t>Planeación y evaluación para la enseñanza y el aprendizaje</a:t>
          </a:r>
        </a:p>
      </dsp:txBody>
      <dsp:txXfrm>
        <a:off x="2513650" y="57090"/>
        <a:ext cx="2053146" cy="987544"/>
      </dsp:txXfrm>
    </dsp:sp>
    <dsp:sp modelId="{274ABE52-FCD1-449D-BD71-88E1B6C8FB9F}">
      <dsp:nvSpPr>
        <dsp:cNvPr id="0" name=""/>
        <dsp:cNvSpPr/>
      </dsp:nvSpPr>
      <dsp:spPr>
        <a:xfrm>
          <a:off x="1354337" y="550862"/>
          <a:ext cx="4371772" cy="4371772"/>
        </a:xfrm>
        <a:custGeom>
          <a:avLst/>
          <a:gdLst/>
          <a:ahLst/>
          <a:cxnLst/>
          <a:rect l="0" t="0" r="0" b="0"/>
          <a:pathLst>
            <a:path>
              <a:moveTo>
                <a:pt x="3274545" y="290386"/>
              </a:moveTo>
              <a:arcTo wR="2185886" hR="2185886" stAng="17992224" swAng="155144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EAD363-3130-4F4D-8501-C6A0CE31CB00}">
      <dsp:nvSpPr>
        <dsp:cNvPr id="0" name=""/>
        <dsp:cNvSpPr/>
      </dsp:nvSpPr>
      <dsp:spPr>
        <a:xfrm>
          <a:off x="4539128" y="1514076"/>
          <a:ext cx="2159994" cy="1094392"/>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Prácticas </a:t>
          </a:r>
          <a:r>
            <a:rPr lang="es-ES" sz="1600" kern="1200" dirty="0">
              <a:latin typeface="Times New Roman" panose="02020603050405020304" pitchFamily="18" charset="0"/>
              <a:cs typeface="Times New Roman" panose="02020603050405020304" pitchFamily="18" charset="0"/>
            </a:rPr>
            <a:t>sociales del lenguaje </a:t>
          </a:r>
        </a:p>
      </dsp:txBody>
      <dsp:txXfrm>
        <a:off x="4592552" y="1567500"/>
        <a:ext cx="2053146" cy="987544"/>
      </dsp:txXfrm>
    </dsp:sp>
    <dsp:sp modelId="{2BF99697-71C8-493C-8FA9-9AC53BCE9976}">
      <dsp:nvSpPr>
        <dsp:cNvPr id="0" name=""/>
        <dsp:cNvSpPr/>
      </dsp:nvSpPr>
      <dsp:spPr>
        <a:xfrm>
          <a:off x="1354337" y="550862"/>
          <a:ext cx="4371772" cy="4371772"/>
        </a:xfrm>
        <a:custGeom>
          <a:avLst/>
          <a:gdLst/>
          <a:ahLst/>
          <a:cxnLst/>
          <a:rect l="0" t="0" r="0" b="0"/>
          <a:pathLst>
            <a:path>
              <a:moveTo>
                <a:pt x="4368781" y="2071575"/>
              </a:moveTo>
              <a:arcTo wR="2185886" hR="2185886" stAng="21420142" swAng="2195751"/>
            </a:path>
          </a:pathLst>
        </a:custGeom>
        <a:noFill/>
        <a:ln w="9525" cap="flat" cmpd="sng" algn="ctr">
          <a:solidFill>
            <a:schemeClr val="accent5">
              <a:hueOff val="-2483469"/>
              <a:satOff val="9953"/>
              <a:lumOff val="2157"/>
              <a:alphaOff val="0"/>
            </a:schemeClr>
          </a:solidFill>
          <a:prstDash val="solid"/>
        </a:ln>
        <a:effectLst/>
      </dsp:spPr>
      <dsp:style>
        <a:lnRef idx="1">
          <a:scrgbClr r="0" g="0" b="0"/>
        </a:lnRef>
        <a:fillRef idx="0">
          <a:scrgbClr r="0" g="0" b="0"/>
        </a:fillRef>
        <a:effectRef idx="0">
          <a:scrgbClr r="0" g="0" b="0"/>
        </a:effectRef>
        <a:fontRef idx="minor"/>
      </dsp:style>
    </dsp:sp>
    <dsp:sp modelId="{DAAD6DFD-B2DC-45AD-B7AE-BBB0D69BE6BE}">
      <dsp:nvSpPr>
        <dsp:cNvPr id="0" name=""/>
        <dsp:cNvSpPr/>
      </dsp:nvSpPr>
      <dsp:spPr>
        <a:xfrm>
          <a:off x="3745058" y="3957972"/>
          <a:ext cx="2159994" cy="1094392"/>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latin typeface="Times New Roman" panose="02020603050405020304" pitchFamily="18" charset="0"/>
              <a:cs typeface="Times New Roman" panose="02020603050405020304" pitchFamily="18" charset="0"/>
            </a:rPr>
            <a:t>Forma, espacio y medida </a:t>
          </a:r>
        </a:p>
      </dsp:txBody>
      <dsp:txXfrm>
        <a:off x="3798482" y="4011396"/>
        <a:ext cx="2053146" cy="987544"/>
      </dsp:txXfrm>
    </dsp:sp>
    <dsp:sp modelId="{16CCF508-0A51-4A0E-B1F4-83E827DFE8EC}">
      <dsp:nvSpPr>
        <dsp:cNvPr id="0" name=""/>
        <dsp:cNvSpPr/>
      </dsp:nvSpPr>
      <dsp:spPr>
        <a:xfrm>
          <a:off x="1354337" y="550862"/>
          <a:ext cx="4371772" cy="4371772"/>
        </a:xfrm>
        <a:custGeom>
          <a:avLst/>
          <a:gdLst/>
          <a:ahLst/>
          <a:cxnLst/>
          <a:rect l="0" t="0" r="0" b="0"/>
          <a:pathLst>
            <a:path>
              <a:moveTo>
                <a:pt x="2386642" y="4362534"/>
              </a:moveTo>
              <a:arcTo wR="2185886" hR="2185886" stAng="5083826" swAng="632349"/>
            </a:path>
          </a:pathLst>
        </a:custGeom>
        <a:noFill/>
        <a:ln w="9525" cap="flat" cmpd="sng" algn="ctr">
          <a:solidFill>
            <a:schemeClr val="accent5">
              <a:hueOff val="-4966938"/>
              <a:satOff val="19906"/>
              <a:lumOff val="4314"/>
              <a:alphaOff val="0"/>
            </a:schemeClr>
          </a:solidFill>
          <a:prstDash val="solid"/>
        </a:ln>
        <a:effectLst/>
      </dsp:spPr>
      <dsp:style>
        <a:lnRef idx="1">
          <a:scrgbClr r="0" g="0" b="0"/>
        </a:lnRef>
        <a:fillRef idx="0">
          <a:scrgbClr r="0" g="0" b="0"/>
        </a:fillRef>
        <a:effectRef idx="0">
          <a:scrgbClr r="0" g="0" b="0"/>
        </a:effectRef>
        <a:fontRef idx="minor"/>
      </dsp:style>
    </dsp:sp>
    <dsp:sp modelId="{E11E6EBB-7BD6-4AE9-9314-22DF97272087}">
      <dsp:nvSpPr>
        <dsp:cNvPr id="0" name=""/>
        <dsp:cNvSpPr/>
      </dsp:nvSpPr>
      <dsp:spPr>
        <a:xfrm>
          <a:off x="1175395" y="3957972"/>
          <a:ext cx="2159994" cy="1094392"/>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latin typeface="Times New Roman" panose="02020603050405020304" pitchFamily="18" charset="0"/>
              <a:cs typeface="Times New Roman" panose="02020603050405020304" pitchFamily="18" charset="0"/>
            </a:rPr>
            <a:t>Exploración del mundo natural </a:t>
          </a:r>
        </a:p>
      </dsp:txBody>
      <dsp:txXfrm>
        <a:off x="1228819" y="4011396"/>
        <a:ext cx="2053146" cy="987544"/>
      </dsp:txXfrm>
    </dsp:sp>
    <dsp:sp modelId="{99769E7D-4FA2-49E2-B321-2031C9D2E0C9}">
      <dsp:nvSpPr>
        <dsp:cNvPr id="0" name=""/>
        <dsp:cNvSpPr/>
      </dsp:nvSpPr>
      <dsp:spPr>
        <a:xfrm>
          <a:off x="1354337" y="550862"/>
          <a:ext cx="4371772" cy="4371772"/>
        </a:xfrm>
        <a:custGeom>
          <a:avLst/>
          <a:gdLst/>
          <a:ahLst/>
          <a:cxnLst/>
          <a:rect l="0" t="0" r="0" b="0"/>
          <a:pathLst>
            <a:path>
              <a:moveTo>
                <a:pt x="365177" y="3395480"/>
              </a:moveTo>
              <a:arcTo wR="2185886" hR="2185886" stAng="8784107" swAng="2195751"/>
            </a:path>
          </a:pathLst>
        </a:custGeom>
        <a:noFill/>
        <a:ln w="9525" cap="flat" cmpd="sng" algn="ctr">
          <a:solidFill>
            <a:schemeClr val="accent5">
              <a:hueOff val="-7450407"/>
              <a:satOff val="29858"/>
              <a:lumOff val="6471"/>
              <a:alphaOff val="0"/>
            </a:schemeClr>
          </a:solidFill>
          <a:prstDash val="solid"/>
        </a:ln>
        <a:effectLst/>
      </dsp:spPr>
      <dsp:style>
        <a:lnRef idx="1">
          <a:scrgbClr r="0" g="0" b="0"/>
        </a:lnRef>
        <a:fillRef idx="0">
          <a:scrgbClr r="0" g="0" b="0"/>
        </a:fillRef>
        <a:effectRef idx="0">
          <a:scrgbClr r="0" g="0" b="0"/>
        </a:effectRef>
        <a:fontRef idx="minor"/>
      </dsp:style>
    </dsp:sp>
    <dsp:sp modelId="{B96A15BA-5283-41C8-99C8-5AE53BF8E05D}">
      <dsp:nvSpPr>
        <dsp:cNvPr id="0" name=""/>
        <dsp:cNvSpPr/>
      </dsp:nvSpPr>
      <dsp:spPr>
        <a:xfrm>
          <a:off x="381325" y="1514076"/>
          <a:ext cx="2159994" cy="1094392"/>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latin typeface="Times New Roman" panose="02020603050405020304" pitchFamily="18" charset="0"/>
              <a:cs typeface="Times New Roman" panose="02020603050405020304" pitchFamily="18" charset="0"/>
            </a:rPr>
            <a:t>Observación y análisis de practicas y contextos escolares </a:t>
          </a:r>
        </a:p>
      </dsp:txBody>
      <dsp:txXfrm>
        <a:off x="434749" y="1567500"/>
        <a:ext cx="2053146" cy="987544"/>
      </dsp:txXfrm>
    </dsp:sp>
    <dsp:sp modelId="{4E706550-267E-4A8B-A323-6887444534DD}">
      <dsp:nvSpPr>
        <dsp:cNvPr id="0" name=""/>
        <dsp:cNvSpPr/>
      </dsp:nvSpPr>
      <dsp:spPr>
        <a:xfrm>
          <a:off x="1354337" y="550862"/>
          <a:ext cx="4371772" cy="4371772"/>
        </a:xfrm>
        <a:custGeom>
          <a:avLst/>
          <a:gdLst/>
          <a:ahLst/>
          <a:cxnLst/>
          <a:rect l="0" t="0" r="0" b="0"/>
          <a:pathLst>
            <a:path>
              <a:moveTo>
                <a:pt x="379532" y="954957"/>
              </a:moveTo>
              <a:arcTo wR="2185886" hR="2185886" stAng="12856334" swAng="1551442"/>
            </a:path>
          </a:pathLst>
        </a:custGeom>
        <a:noFill/>
        <a:ln w="9525" cap="flat" cmpd="sng" algn="ctr">
          <a:solidFill>
            <a:schemeClr val="accent5">
              <a:hueOff val="-9933876"/>
              <a:satOff val="39811"/>
              <a:lumOff val="862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CE300-F1BE-4E17-BF7D-6E7DF07E709A}">
      <dsp:nvSpPr>
        <dsp:cNvPr id="0" name=""/>
        <dsp:cNvSpPr/>
      </dsp:nvSpPr>
      <dsp:spPr>
        <a:xfrm>
          <a:off x="536434" y="0"/>
          <a:ext cx="6079587" cy="4768304"/>
        </a:xfrm>
        <a:prstGeom prst="rightArrow">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CCA3F49-54B1-4FA2-B227-823357ED917D}">
      <dsp:nvSpPr>
        <dsp:cNvPr id="0" name=""/>
        <dsp:cNvSpPr/>
      </dsp:nvSpPr>
      <dsp:spPr>
        <a:xfrm>
          <a:off x="0" y="1430491"/>
          <a:ext cx="2145736" cy="190732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PRÁCTICAS </a:t>
          </a:r>
          <a:r>
            <a:rPr lang="es-ES" sz="2000" kern="1200" dirty="0">
              <a:latin typeface="Times New Roman" panose="02020603050405020304" pitchFamily="18" charset="0"/>
              <a:cs typeface="Times New Roman" panose="02020603050405020304" pitchFamily="18" charset="0"/>
            </a:rPr>
            <a:t>SOCIALES DEL LENGUAJE </a:t>
          </a:r>
        </a:p>
      </dsp:txBody>
      <dsp:txXfrm>
        <a:off x="93108" y="1523599"/>
        <a:ext cx="1959520" cy="1721105"/>
      </dsp:txXfrm>
    </dsp:sp>
    <dsp:sp modelId="{D01C95C4-77AC-42BF-8089-04215415B6A1}">
      <dsp:nvSpPr>
        <dsp:cNvPr id="0" name=""/>
        <dsp:cNvSpPr/>
      </dsp:nvSpPr>
      <dsp:spPr>
        <a:xfrm>
          <a:off x="2503359" y="1430491"/>
          <a:ext cx="2145736" cy="1907321"/>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latin typeface="Times New Roman" panose="02020603050405020304" pitchFamily="18" charset="0"/>
              <a:cs typeface="Times New Roman" panose="02020603050405020304" pitchFamily="18" charset="0"/>
            </a:rPr>
            <a:t>FORMA, ESPACIO Y MEDIDA </a:t>
          </a:r>
        </a:p>
      </dsp:txBody>
      <dsp:txXfrm>
        <a:off x="2596467" y="1523599"/>
        <a:ext cx="1959520" cy="1721105"/>
      </dsp:txXfrm>
    </dsp:sp>
    <dsp:sp modelId="{917C5E68-235D-46ED-92EB-36C8B38B5A90}">
      <dsp:nvSpPr>
        <dsp:cNvPr id="0" name=""/>
        <dsp:cNvSpPr/>
      </dsp:nvSpPr>
      <dsp:spPr>
        <a:xfrm>
          <a:off x="5006719" y="1430491"/>
          <a:ext cx="2145736" cy="1907321"/>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EXPLORACIÓN </a:t>
          </a:r>
          <a:r>
            <a:rPr lang="es-ES" sz="2000" kern="1200" dirty="0">
              <a:latin typeface="Times New Roman" panose="02020603050405020304" pitchFamily="18" charset="0"/>
              <a:cs typeface="Times New Roman" panose="02020603050405020304" pitchFamily="18" charset="0"/>
            </a:rPr>
            <a:t>DEL MUNDO NATURAL </a:t>
          </a:r>
        </a:p>
      </dsp:txBody>
      <dsp:txXfrm>
        <a:off x="5099827" y="1523599"/>
        <a:ext cx="1959520" cy="17211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0ACA9-E3F3-4E84-8D53-0581A34C96D0}">
      <dsp:nvSpPr>
        <dsp:cNvPr id="0" name=""/>
        <dsp:cNvSpPr/>
      </dsp:nvSpPr>
      <dsp:spPr>
        <a:xfrm>
          <a:off x="1131630" y="-26863"/>
          <a:ext cx="4745178" cy="4745178"/>
        </a:xfrm>
        <a:prstGeom prst="circularArrow">
          <a:avLst>
            <a:gd name="adj1" fmla="val 5544"/>
            <a:gd name="adj2" fmla="val 330680"/>
            <a:gd name="adj3" fmla="val 13791292"/>
            <a:gd name="adj4" fmla="val 17376619"/>
            <a:gd name="adj5" fmla="val 5757"/>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A1F75E7-BF2B-4658-8A43-F0F85D2F0A8A}">
      <dsp:nvSpPr>
        <dsp:cNvPr id="0" name=""/>
        <dsp:cNvSpPr/>
      </dsp:nvSpPr>
      <dsp:spPr>
        <a:xfrm>
          <a:off x="2400596" y="2039"/>
          <a:ext cx="2207247" cy="110362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PLANEACIÓN </a:t>
          </a:r>
          <a:r>
            <a:rPr lang="es-ES" sz="1800" kern="1200" dirty="0">
              <a:latin typeface="Times New Roman" panose="02020603050405020304" pitchFamily="18" charset="0"/>
              <a:cs typeface="Times New Roman" panose="02020603050405020304" pitchFamily="18" charset="0"/>
            </a:rPr>
            <a:t>Y </a:t>
          </a:r>
          <a:r>
            <a:rPr lang="es-ES" sz="1800" kern="1200" dirty="0" smtClean="0">
              <a:latin typeface="Times New Roman" panose="02020603050405020304" pitchFamily="18" charset="0"/>
              <a:cs typeface="Times New Roman" panose="02020603050405020304" pitchFamily="18" charset="0"/>
            </a:rPr>
            <a:t>EVALUACIÓN </a:t>
          </a:r>
          <a:r>
            <a:rPr lang="es-ES" sz="1800" kern="1200" dirty="0">
              <a:latin typeface="Times New Roman" panose="02020603050405020304" pitchFamily="18" charset="0"/>
              <a:cs typeface="Times New Roman" panose="02020603050405020304" pitchFamily="18" charset="0"/>
            </a:rPr>
            <a:t>DE LA ENSEÑANZA Y EL APRENDIZAJE</a:t>
          </a:r>
        </a:p>
      </dsp:txBody>
      <dsp:txXfrm>
        <a:off x="2454470" y="55913"/>
        <a:ext cx="2099499" cy="995875"/>
      </dsp:txXfrm>
    </dsp:sp>
    <dsp:sp modelId="{B9236880-3A10-4566-9F13-4DD3BB8064AE}">
      <dsp:nvSpPr>
        <dsp:cNvPr id="0" name=""/>
        <dsp:cNvSpPr/>
      </dsp:nvSpPr>
      <dsp:spPr>
        <a:xfrm>
          <a:off x="4325087" y="1400264"/>
          <a:ext cx="2207247" cy="110362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PRÁCTICAS </a:t>
          </a:r>
          <a:r>
            <a:rPr lang="es-ES" sz="1800" kern="1200" dirty="0">
              <a:latin typeface="Times New Roman" panose="02020603050405020304" pitchFamily="18" charset="0"/>
              <a:cs typeface="Times New Roman" panose="02020603050405020304" pitchFamily="18" charset="0"/>
            </a:rPr>
            <a:t>SOCIALES DEL LENGUAJE </a:t>
          </a:r>
        </a:p>
      </dsp:txBody>
      <dsp:txXfrm>
        <a:off x="4378961" y="1454138"/>
        <a:ext cx="2099499" cy="995875"/>
      </dsp:txXfrm>
    </dsp:sp>
    <dsp:sp modelId="{31F87709-DC90-4168-90CC-EDF3BE172F4B}">
      <dsp:nvSpPr>
        <dsp:cNvPr id="0" name=""/>
        <dsp:cNvSpPr/>
      </dsp:nvSpPr>
      <dsp:spPr>
        <a:xfrm>
          <a:off x="3589997" y="3662640"/>
          <a:ext cx="2207247" cy="110362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latin typeface="Times New Roman" panose="02020603050405020304" pitchFamily="18" charset="0"/>
              <a:cs typeface="Times New Roman" panose="02020603050405020304" pitchFamily="18" charset="0"/>
            </a:rPr>
            <a:t>FORMA, ESPACIO Y MEDIDA </a:t>
          </a:r>
        </a:p>
      </dsp:txBody>
      <dsp:txXfrm>
        <a:off x="3643871" y="3716514"/>
        <a:ext cx="2099499" cy="995875"/>
      </dsp:txXfrm>
    </dsp:sp>
    <dsp:sp modelId="{936A8C7D-3DF4-4A34-B202-FD4CF834A108}">
      <dsp:nvSpPr>
        <dsp:cNvPr id="0" name=""/>
        <dsp:cNvSpPr/>
      </dsp:nvSpPr>
      <dsp:spPr>
        <a:xfrm>
          <a:off x="1211194" y="3662640"/>
          <a:ext cx="2207247" cy="1103623"/>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EXPLORACIÓN </a:t>
          </a:r>
          <a:r>
            <a:rPr lang="es-ES" sz="1800" kern="1200" dirty="0">
              <a:latin typeface="Times New Roman" panose="02020603050405020304" pitchFamily="18" charset="0"/>
              <a:cs typeface="Times New Roman" panose="02020603050405020304" pitchFamily="18" charset="0"/>
            </a:rPr>
            <a:t>DEL MUNDO NATURAL </a:t>
          </a:r>
        </a:p>
      </dsp:txBody>
      <dsp:txXfrm>
        <a:off x="1265068" y="3716514"/>
        <a:ext cx="2099499" cy="995875"/>
      </dsp:txXfrm>
    </dsp:sp>
    <dsp:sp modelId="{AB781A2F-AAD6-4FE0-AC6A-F8C14EBA454F}">
      <dsp:nvSpPr>
        <dsp:cNvPr id="0" name=""/>
        <dsp:cNvSpPr/>
      </dsp:nvSpPr>
      <dsp:spPr>
        <a:xfrm>
          <a:off x="476104" y="1400264"/>
          <a:ext cx="2207247" cy="1103623"/>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COMPUTACIÓN </a:t>
          </a:r>
          <a:endParaRPr lang="es-ES" sz="1800" kern="1200" dirty="0">
            <a:latin typeface="Times New Roman" panose="02020603050405020304" pitchFamily="18" charset="0"/>
            <a:cs typeface="Times New Roman" panose="02020603050405020304" pitchFamily="18" charset="0"/>
          </a:endParaRPr>
        </a:p>
      </dsp:txBody>
      <dsp:txXfrm>
        <a:off x="529978" y="1454138"/>
        <a:ext cx="2099499" cy="9958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647E3-3E2B-45BC-8E60-6991647D9610}">
      <dsp:nvSpPr>
        <dsp:cNvPr id="0" name=""/>
        <dsp:cNvSpPr/>
      </dsp:nvSpPr>
      <dsp:spPr>
        <a:xfrm>
          <a:off x="6645" y="1824946"/>
          <a:ext cx="1986197" cy="169447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PLANEACIÓN </a:t>
          </a:r>
          <a:r>
            <a:rPr lang="es-ES" sz="1800" kern="1200" dirty="0">
              <a:latin typeface="Times New Roman" panose="02020603050405020304" pitchFamily="18" charset="0"/>
              <a:cs typeface="Times New Roman" panose="02020603050405020304" pitchFamily="18" charset="0"/>
            </a:rPr>
            <a:t>Y </a:t>
          </a:r>
          <a:r>
            <a:rPr lang="es-ES" sz="1800" kern="1200" dirty="0" smtClean="0">
              <a:latin typeface="Times New Roman" panose="02020603050405020304" pitchFamily="18" charset="0"/>
              <a:cs typeface="Times New Roman" panose="02020603050405020304" pitchFamily="18" charset="0"/>
            </a:rPr>
            <a:t>EVALUACIÓN </a:t>
          </a:r>
          <a:r>
            <a:rPr lang="es-ES" sz="1800" kern="1200" dirty="0">
              <a:latin typeface="Times New Roman" panose="02020603050405020304" pitchFamily="18" charset="0"/>
              <a:cs typeface="Times New Roman" panose="02020603050405020304" pitchFamily="18" charset="0"/>
            </a:rPr>
            <a:t>PARA LA ENSEÑANZA Y EL APRENDIZAJE </a:t>
          </a:r>
        </a:p>
      </dsp:txBody>
      <dsp:txXfrm>
        <a:off x="56274" y="1874575"/>
        <a:ext cx="1886939" cy="1595216"/>
      </dsp:txXfrm>
    </dsp:sp>
    <dsp:sp modelId="{88FEBF3A-E8F4-428B-886A-92BD335DF5DD}">
      <dsp:nvSpPr>
        <dsp:cNvPr id="0" name=""/>
        <dsp:cNvSpPr/>
      </dsp:nvSpPr>
      <dsp:spPr>
        <a:xfrm>
          <a:off x="2191462" y="2425895"/>
          <a:ext cx="421073" cy="492576"/>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S" sz="2100" kern="1200"/>
        </a:p>
      </dsp:txBody>
      <dsp:txXfrm>
        <a:off x="2191462" y="2524410"/>
        <a:ext cx="294751" cy="295546"/>
      </dsp:txXfrm>
    </dsp:sp>
    <dsp:sp modelId="{1606AF90-5700-421C-AA26-1B0B8DCCABAB}">
      <dsp:nvSpPr>
        <dsp:cNvPr id="0" name=""/>
        <dsp:cNvSpPr/>
      </dsp:nvSpPr>
      <dsp:spPr>
        <a:xfrm>
          <a:off x="2787321" y="1824946"/>
          <a:ext cx="1986197" cy="1694474"/>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PRÁCTICAS </a:t>
          </a:r>
          <a:r>
            <a:rPr lang="es-ES" sz="1800" kern="1200" dirty="0">
              <a:latin typeface="Times New Roman" panose="02020603050405020304" pitchFamily="18" charset="0"/>
              <a:cs typeface="Times New Roman" panose="02020603050405020304" pitchFamily="18" charset="0"/>
            </a:rPr>
            <a:t>SOCIALES DEL LENGUAJE </a:t>
          </a:r>
        </a:p>
      </dsp:txBody>
      <dsp:txXfrm>
        <a:off x="2836950" y="1874575"/>
        <a:ext cx="1886939" cy="1595216"/>
      </dsp:txXfrm>
    </dsp:sp>
    <dsp:sp modelId="{C61DEE8F-3EE1-4451-9BE5-098D8E6D5FF1}">
      <dsp:nvSpPr>
        <dsp:cNvPr id="0" name=""/>
        <dsp:cNvSpPr/>
      </dsp:nvSpPr>
      <dsp:spPr>
        <a:xfrm>
          <a:off x="4972138" y="2425895"/>
          <a:ext cx="421073" cy="492576"/>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S" sz="2100" kern="1200"/>
        </a:p>
      </dsp:txBody>
      <dsp:txXfrm>
        <a:off x="4972138" y="2524410"/>
        <a:ext cx="294751" cy="295546"/>
      </dsp:txXfrm>
    </dsp:sp>
    <dsp:sp modelId="{E895BDDC-85BC-46E0-BED7-DA41CACF5633}">
      <dsp:nvSpPr>
        <dsp:cNvPr id="0" name=""/>
        <dsp:cNvSpPr/>
      </dsp:nvSpPr>
      <dsp:spPr>
        <a:xfrm>
          <a:off x="5567997" y="1824946"/>
          <a:ext cx="1986197" cy="1694474"/>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latin typeface="Times New Roman" panose="02020603050405020304" pitchFamily="18" charset="0"/>
              <a:cs typeface="Times New Roman" panose="02020603050405020304" pitchFamily="18" charset="0"/>
            </a:rPr>
            <a:t>FORMA, ESPACIO Y MEDIDA </a:t>
          </a:r>
        </a:p>
      </dsp:txBody>
      <dsp:txXfrm>
        <a:off x="5617626" y="1874575"/>
        <a:ext cx="1886939" cy="15952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0810C-6D7B-4E6B-A82A-AD1715AD75F0}">
      <dsp:nvSpPr>
        <dsp:cNvPr id="0" name=""/>
        <dsp:cNvSpPr/>
      </dsp:nvSpPr>
      <dsp:spPr>
        <a:xfrm>
          <a:off x="3341171" y="673"/>
          <a:ext cx="5011756" cy="2625582"/>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MX" sz="1200" kern="1200" dirty="0">
              <a:latin typeface="Times New Roman" panose="02020603050405020304" pitchFamily="18" charset="0"/>
              <a:cs typeface="Times New Roman" panose="02020603050405020304" pitchFamily="18" charset="0"/>
            </a:rPr>
            <a:t> </a:t>
          </a:r>
          <a:r>
            <a:rPr lang="es-MX" sz="1600" kern="1200" dirty="0">
              <a:latin typeface="Times New Roman" panose="02020603050405020304" pitchFamily="18" charset="0"/>
              <a:cs typeface="Times New Roman" panose="02020603050405020304" pitchFamily="18" charset="0"/>
            </a:rPr>
            <a:t>El protocolo de investigación es un documento académico en el cual deben de estar presentes la hipótesis, los objetivos del trabajo, los fundamentos, el diseño, la metodología, los recursos de investigación, los participantes, la calendarización o agenda de trabajo, la organización y la supervisión</a:t>
          </a:r>
          <a:r>
            <a:rPr lang="es-MX" sz="1200" kern="1200" dirty="0">
              <a:latin typeface="Times New Roman" panose="02020603050405020304" pitchFamily="18" charset="0"/>
              <a:cs typeface="Times New Roman" panose="02020603050405020304" pitchFamily="18" charset="0"/>
            </a:rPr>
            <a:t>.</a:t>
          </a:r>
          <a:endParaRPr lang="es-ES" sz="1200" kern="1200" dirty="0">
            <a:latin typeface="Times New Roman" panose="02020603050405020304" pitchFamily="18" charset="0"/>
            <a:cs typeface="Times New Roman" panose="02020603050405020304" pitchFamily="18" charset="0"/>
          </a:endParaRPr>
        </a:p>
      </dsp:txBody>
      <dsp:txXfrm>
        <a:off x="3341171" y="328871"/>
        <a:ext cx="4027163" cy="1969186"/>
      </dsp:txXfrm>
    </dsp:sp>
    <dsp:sp modelId="{DE1D2FBF-9266-44D2-BFF2-DF5C184635F8}">
      <dsp:nvSpPr>
        <dsp:cNvPr id="0" name=""/>
        <dsp:cNvSpPr/>
      </dsp:nvSpPr>
      <dsp:spPr>
        <a:xfrm>
          <a:off x="0" y="673"/>
          <a:ext cx="3341171" cy="262558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a:latin typeface="Times New Roman" panose="02020603050405020304" pitchFamily="18" charset="0"/>
              <a:cs typeface="Times New Roman" panose="02020603050405020304" pitchFamily="18" charset="0"/>
            </a:rPr>
            <a:t>PROTOCOLO DE </a:t>
          </a:r>
          <a:r>
            <a:rPr lang="es-ES" sz="2000" kern="1200" dirty="0" smtClean="0">
              <a:latin typeface="Times New Roman" panose="02020603050405020304" pitchFamily="18" charset="0"/>
              <a:cs typeface="Times New Roman" panose="02020603050405020304" pitchFamily="18" charset="0"/>
            </a:rPr>
            <a:t>INVESTIGACIÓN </a:t>
          </a:r>
          <a:endParaRPr lang="es-ES" sz="2000" kern="1200" dirty="0">
            <a:latin typeface="Times New Roman" panose="02020603050405020304" pitchFamily="18" charset="0"/>
            <a:cs typeface="Times New Roman" panose="02020603050405020304" pitchFamily="18" charset="0"/>
          </a:endParaRPr>
        </a:p>
      </dsp:txBody>
      <dsp:txXfrm>
        <a:off x="128170" y="128843"/>
        <a:ext cx="3084831" cy="2369242"/>
      </dsp:txXfrm>
    </dsp:sp>
    <dsp:sp modelId="{FE44D17C-B556-44F1-BF44-A8072A0F1807}">
      <dsp:nvSpPr>
        <dsp:cNvPr id="0" name=""/>
        <dsp:cNvSpPr/>
      </dsp:nvSpPr>
      <dsp:spPr>
        <a:xfrm>
          <a:off x="3341171" y="2888814"/>
          <a:ext cx="5011756" cy="2625582"/>
        </a:xfrm>
        <a:prstGeom prst="rightArrow">
          <a:avLst>
            <a:gd name="adj1" fmla="val 75000"/>
            <a:gd name="adj2" fmla="val 50000"/>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s-MX" sz="1600" kern="1200" dirty="0">
              <a:latin typeface="Times New Roman" panose="02020603050405020304" pitchFamily="18" charset="0"/>
              <a:cs typeface="Times New Roman" panose="02020603050405020304" pitchFamily="18" charset="0"/>
            </a:rPr>
            <a:t> Declaración, escrita u oral, que describe las cualidades, las características y el contexto de algún hecho. Se trata, pues, de una elaboración ordenada basada en la observación y el análisis. La finalidad de elaborar un informe es sumamente variable, aunque siempre presupone la eventual necesidad de poner en conocimiento de otros algo sucedido</a:t>
          </a:r>
          <a:endParaRPr lang="es-ES" sz="1600" kern="1200" dirty="0">
            <a:latin typeface="Times New Roman" panose="02020603050405020304" pitchFamily="18" charset="0"/>
            <a:cs typeface="Times New Roman" panose="02020603050405020304" pitchFamily="18" charset="0"/>
          </a:endParaRPr>
        </a:p>
        <a:p>
          <a:pPr marL="114300" lvl="1" indent="0" algn="l" defTabSz="622300">
            <a:lnSpc>
              <a:spcPct val="90000"/>
            </a:lnSpc>
            <a:spcBef>
              <a:spcPct val="0"/>
            </a:spcBef>
            <a:spcAft>
              <a:spcPct val="15000"/>
            </a:spcAft>
            <a:buChar char="••"/>
          </a:pPr>
          <a:endParaRPr lang="es-ES" sz="1200" kern="1200" dirty="0">
            <a:latin typeface="Times New Roman" panose="02020603050405020304" pitchFamily="18" charset="0"/>
            <a:cs typeface="Times New Roman" panose="02020603050405020304" pitchFamily="18" charset="0"/>
          </a:endParaRPr>
        </a:p>
        <a:p>
          <a:pPr marL="114300" lvl="1" indent="0" algn="l" defTabSz="622300">
            <a:lnSpc>
              <a:spcPct val="90000"/>
            </a:lnSpc>
            <a:spcBef>
              <a:spcPct val="0"/>
            </a:spcBef>
            <a:spcAft>
              <a:spcPct val="15000"/>
            </a:spcAft>
            <a:buChar char="••"/>
          </a:pPr>
          <a:endParaRPr lang="es-ES" sz="1400" kern="1200" dirty="0">
            <a:latin typeface="Times New Roman" panose="02020603050405020304" pitchFamily="18" charset="0"/>
            <a:cs typeface="Times New Roman" panose="02020603050405020304" pitchFamily="18" charset="0"/>
          </a:endParaRPr>
        </a:p>
      </dsp:txBody>
      <dsp:txXfrm>
        <a:off x="3341171" y="3217012"/>
        <a:ext cx="4027163" cy="1969186"/>
      </dsp:txXfrm>
    </dsp:sp>
    <dsp:sp modelId="{7FC6FE41-1423-4F9B-A587-DEE6EBB685AC}">
      <dsp:nvSpPr>
        <dsp:cNvPr id="0" name=""/>
        <dsp:cNvSpPr/>
      </dsp:nvSpPr>
      <dsp:spPr>
        <a:xfrm>
          <a:off x="0" y="2888814"/>
          <a:ext cx="3341171" cy="2625582"/>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a:latin typeface="Times New Roman" panose="02020603050405020304" pitchFamily="18" charset="0"/>
              <a:cs typeface="Times New Roman" panose="02020603050405020304" pitchFamily="18" charset="0"/>
            </a:rPr>
            <a:t>INFORME DE RESULTADOS </a:t>
          </a:r>
        </a:p>
      </dsp:txBody>
      <dsp:txXfrm>
        <a:off x="128170" y="3016984"/>
        <a:ext cx="3084831" cy="23692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3D1E1-0894-4DB6-A6CE-4720A584696A}">
      <dsp:nvSpPr>
        <dsp:cNvPr id="0" name=""/>
        <dsp:cNvSpPr/>
      </dsp:nvSpPr>
      <dsp:spPr>
        <a:xfrm>
          <a:off x="1997" y="234925"/>
          <a:ext cx="3901370" cy="14399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s-ES" sz="3600" kern="1200" dirty="0" smtClean="0">
              <a:latin typeface="Times New Roman" panose="02020603050405020304" pitchFamily="18" charset="0"/>
              <a:cs typeface="Times New Roman" panose="02020603050405020304" pitchFamily="18" charset="0"/>
            </a:rPr>
            <a:t>PLANEACIÓN</a:t>
          </a:r>
          <a:r>
            <a:rPr lang="es-ES" sz="2000" kern="1200" dirty="0" smtClean="0">
              <a:latin typeface="Times New Roman" panose="02020603050405020304" pitchFamily="18" charset="0"/>
              <a:cs typeface="Times New Roman" panose="02020603050405020304" pitchFamily="18" charset="0"/>
            </a:rPr>
            <a:t> </a:t>
          </a:r>
          <a:endParaRPr lang="es-ES" sz="2000" kern="1200" dirty="0">
            <a:latin typeface="Times New Roman" panose="02020603050405020304" pitchFamily="18" charset="0"/>
            <a:cs typeface="Times New Roman" panose="02020603050405020304" pitchFamily="18" charset="0"/>
          </a:endParaRPr>
        </a:p>
      </dsp:txBody>
      <dsp:txXfrm>
        <a:off x="44173" y="277101"/>
        <a:ext cx="3817018" cy="1355644"/>
      </dsp:txXfrm>
    </dsp:sp>
    <dsp:sp modelId="{487AF326-24A1-411A-95D1-9AC9C15ACEFD}">
      <dsp:nvSpPr>
        <dsp:cNvPr id="0" name=""/>
        <dsp:cNvSpPr/>
      </dsp:nvSpPr>
      <dsp:spPr>
        <a:xfrm rot="5400000">
          <a:off x="1867340" y="1760263"/>
          <a:ext cx="170684" cy="170684"/>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61EF88-0AE3-4E1D-AE7B-6A93D09204E8}">
      <dsp:nvSpPr>
        <dsp:cNvPr id="0" name=""/>
        <dsp:cNvSpPr/>
      </dsp:nvSpPr>
      <dsp:spPr>
        <a:xfrm>
          <a:off x="1997" y="2016291"/>
          <a:ext cx="3901370" cy="1440005"/>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a:latin typeface="Times New Roman" panose="02020603050405020304" pitchFamily="18" charset="0"/>
              <a:cs typeface="Times New Roman" panose="02020603050405020304" pitchFamily="18" charset="0"/>
            </a:rPr>
            <a:t>La planeación educativa se encarga de especificar los fines, objetivos y metas de la educación. Gracias a este tipo de planeación es posible definir qué hacer y con qué recursos y estrategias. </a:t>
          </a:r>
          <a:endParaRPr lang="es-ES" sz="1800" kern="1200" dirty="0">
            <a:latin typeface="Times New Roman" panose="02020603050405020304" pitchFamily="18" charset="0"/>
            <a:cs typeface="Times New Roman" panose="02020603050405020304" pitchFamily="18" charset="0"/>
          </a:endParaRPr>
        </a:p>
      </dsp:txBody>
      <dsp:txXfrm>
        <a:off x="44173" y="2058467"/>
        <a:ext cx="3817018" cy="1355653"/>
      </dsp:txXfrm>
    </dsp:sp>
    <dsp:sp modelId="{F88C8CE0-FA60-4B02-AFB7-B66631470B07}">
      <dsp:nvSpPr>
        <dsp:cNvPr id="0" name=""/>
        <dsp:cNvSpPr/>
      </dsp:nvSpPr>
      <dsp:spPr>
        <a:xfrm rot="5400000">
          <a:off x="1867340" y="3541639"/>
          <a:ext cx="170684" cy="170684"/>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A4565E-B261-43E8-A6CD-65330BAFA3BE}">
      <dsp:nvSpPr>
        <dsp:cNvPr id="0" name=""/>
        <dsp:cNvSpPr/>
      </dsp:nvSpPr>
      <dsp:spPr>
        <a:xfrm>
          <a:off x="1997" y="3797667"/>
          <a:ext cx="3901370" cy="1440005"/>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a:latin typeface="Times New Roman" panose="02020603050405020304" pitchFamily="18" charset="0"/>
              <a:cs typeface="Times New Roman" panose="02020603050405020304" pitchFamily="18" charset="0"/>
            </a:rPr>
            <a:t>La planeación no busca desarrollar un plan, sino el establecimiento de un proceso que sea parte de la rutina de la administración. Debe ser anticipable con logros de aprendizaje en donde se diseñen actividades con materiales, tiempos, necesidades y debe ser organizada de manera sistematizada. </a:t>
          </a:r>
          <a:endParaRPr lang="es-ES" sz="1600" kern="1200" dirty="0">
            <a:latin typeface="Times New Roman" panose="02020603050405020304" pitchFamily="18" charset="0"/>
            <a:cs typeface="Times New Roman" panose="02020603050405020304" pitchFamily="18" charset="0"/>
          </a:endParaRPr>
        </a:p>
      </dsp:txBody>
      <dsp:txXfrm>
        <a:off x="44173" y="3839843"/>
        <a:ext cx="3817018" cy="1355653"/>
      </dsp:txXfrm>
    </dsp:sp>
    <dsp:sp modelId="{1FF6ECB0-3F1C-48E5-A24E-507DE9358143}">
      <dsp:nvSpPr>
        <dsp:cNvPr id="0" name=""/>
        <dsp:cNvSpPr/>
      </dsp:nvSpPr>
      <dsp:spPr>
        <a:xfrm>
          <a:off x="4449559" y="234925"/>
          <a:ext cx="3901370" cy="144000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s-ES" sz="3600" kern="1200" dirty="0">
              <a:latin typeface="Times New Roman" panose="02020603050405020304" pitchFamily="18" charset="0"/>
              <a:cs typeface="Times New Roman" panose="02020603050405020304" pitchFamily="18" charset="0"/>
            </a:rPr>
            <a:t>SECUENCIA </a:t>
          </a:r>
          <a:r>
            <a:rPr lang="es-ES" sz="3600" kern="1200" dirty="0" smtClean="0">
              <a:latin typeface="Times New Roman" panose="02020603050405020304" pitchFamily="18" charset="0"/>
              <a:cs typeface="Times New Roman" panose="02020603050405020304" pitchFamily="18" charset="0"/>
            </a:rPr>
            <a:t>DIDÁCTICA </a:t>
          </a:r>
          <a:endParaRPr lang="es-ES" sz="3600" kern="1200" dirty="0">
            <a:latin typeface="Times New Roman" panose="02020603050405020304" pitchFamily="18" charset="0"/>
            <a:cs typeface="Times New Roman" panose="02020603050405020304" pitchFamily="18" charset="0"/>
          </a:endParaRPr>
        </a:p>
      </dsp:txBody>
      <dsp:txXfrm>
        <a:off x="4491735" y="277101"/>
        <a:ext cx="3817018" cy="1355653"/>
      </dsp:txXfrm>
    </dsp:sp>
    <dsp:sp modelId="{29B5B916-379B-42DA-B7BB-9436CEC61605}">
      <dsp:nvSpPr>
        <dsp:cNvPr id="0" name=""/>
        <dsp:cNvSpPr/>
      </dsp:nvSpPr>
      <dsp:spPr>
        <a:xfrm rot="5400000">
          <a:off x="6314902" y="1760273"/>
          <a:ext cx="170684" cy="170684"/>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CC428A-0763-46D3-A4DA-E869CBBAABF9}">
      <dsp:nvSpPr>
        <dsp:cNvPr id="0" name=""/>
        <dsp:cNvSpPr/>
      </dsp:nvSpPr>
      <dsp:spPr>
        <a:xfrm>
          <a:off x="4449559" y="2016301"/>
          <a:ext cx="3901370" cy="1440005"/>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a:latin typeface="Times New Roman" panose="02020603050405020304" pitchFamily="18" charset="0"/>
              <a:cs typeface="Times New Roman" panose="02020603050405020304" pitchFamily="18" charset="0"/>
            </a:rPr>
            <a:t>Conjunto de actividades organizadas sistematizadas y jerarquizadas y hacen posible el desarrollo de conceptos y habilidades. </a:t>
          </a:r>
        </a:p>
      </dsp:txBody>
      <dsp:txXfrm>
        <a:off x="4491735" y="2058477"/>
        <a:ext cx="3817018" cy="1355653"/>
      </dsp:txXfrm>
    </dsp:sp>
    <dsp:sp modelId="{86BC1AE5-1E6D-46A1-8C14-59785D47B4D1}">
      <dsp:nvSpPr>
        <dsp:cNvPr id="0" name=""/>
        <dsp:cNvSpPr/>
      </dsp:nvSpPr>
      <dsp:spPr>
        <a:xfrm rot="5400000">
          <a:off x="6314902" y="3541649"/>
          <a:ext cx="170684" cy="170684"/>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EDB977-108B-4962-A878-55C7260DBC9F}">
      <dsp:nvSpPr>
        <dsp:cNvPr id="0" name=""/>
        <dsp:cNvSpPr/>
      </dsp:nvSpPr>
      <dsp:spPr>
        <a:xfrm>
          <a:off x="4449559" y="3797676"/>
          <a:ext cx="3901370" cy="1440005"/>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a:latin typeface="Times New Roman" panose="02020603050405020304" pitchFamily="18" charset="0"/>
              <a:cs typeface="Times New Roman" panose="02020603050405020304" pitchFamily="18" charset="0"/>
            </a:rPr>
            <a:t>Dichas secuencias didácticas cuentan con su determinadas partes por ejemplo: propósitos, objetivos, contenidos, los saberes previos necesarios, actividades, evaluación, recursos, entre otras cosas. </a:t>
          </a:r>
        </a:p>
      </dsp:txBody>
      <dsp:txXfrm>
        <a:off x="4491735" y="3839852"/>
        <a:ext cx="3817018" cy="13556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C3D18-B272-46FB-B0D7-48D96B6BA012}">
      <dsp:nvSpPr>
        <dsp:cNvPr id="0" name=""/>
        <dsp:cNvSpPr/>
      </dsp:nvSpPr>
      <dsp:spPr>
        <a:xfrm>
          <a:off x="0" y="1275251"/>
          <a:ext cx="9217024" cy="3686809"/>
        </a:xfrm>
        <a:prstGeom prst="leftRightRibb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D73FCE-33B8-4FA2-B9FE-8F9E04D7DC76}">
      <dsp:nvSpPr>
        <dsp:cNvPr id="0" name=""/>
        <dsp:cNvSpPr/>
      </dsp:nvSpPr>
      <dsp:spPr>
        <a:xfrm>
          <a:off x="1106042" y="1920442"/>
          <a:ext cx="3041617" cy="1806536"/>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28016" rIns="0" bIns="137160" numCol="1" spcCol="1270" anchor="ctr" anchorCtr="0">
          <a:noAutofit/>
        </a:bodyPr>
        <a:lstStyle/>
        <a:p>
          <a:pPr lvl="0" algn="ctr" defTabSz="1600200">
            <a:lnSpc>
              <a:spcPct val="90000"/>
            </a:lnSpc>
            <a:spcBef>
              <a:spcPct val="0"/>
            </a:spcBef>
            <a:spcAft>
              <a:spcPct val="35000"/>
            </a:spcAft>
          </a:pPr>
          <a:r>
            <a:rPr lang="es-ES" sz="3600" kern="1200" dirty="0" smtClean="0">
              <a:latin typeface="Times New Roman" panose="02020603050405020304" pitchFamily="18" charset="0"/>
              <a:cs typeface="Times New Roman" panose="02020603050405020304" pitchFamily="18" charset="0"/>
            </a:rPr>
            <a:t>EVALUACIÓN</a:t>
          </a:r>
          <a:endParaRPr lang="es-ES" sz="3600" kern="1200" dirty="0">
            <a:latin typeface="Times New Roman" panose="02020603050405020304" pitchFamily="18" charset="0"/>
            <a:cs typeface="Times New Roman" panose="02020603050405020304" pitchFamily="18" charset="0"/>
          </a:endParaRPr>
        </a:p>
      </dsp:txBody>
      <dsp:txXfrm>
        <a:off x="1106042" y="1920442"/>
        <a:ext cx="3041617" cy="1806536"/>
      </dsp:txXfrm>
    </dsp:sp>
    <dsp:sp modelId="{2A207AF1-AE07-46E2-9202-FB75AB051C7F}">
      <dsp:nvSpPr>
        <dsp:cNvPr id="0" name=""/>
        <dsp:cNvSpPr/>
      </dsp:nvSpPr>
      <dsp:spPr>
        <a:xfrm>
          <a:off x="4642750" y="2232252"/>
          <a:ext cx="3526161" cy="2362697"/>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es-MX" sz="1800" kern="1200" dirty="0">
              <a:latin typeface="Times New Roman" panose="02020603050405020304" pitchFamily="18" charset="0"/>
              <a:cs typeface="Times New Roman" panose="02020603050405020304" pitchFamily="18" charset="0"/>
            </a:rPr>
            <a:t>Proceso dinámico, continuo y sistemático, enfocado hacia los cambios de las conductas y rendimientos, mediante el cual verificamos los logros adquiridos en función de los objetivos propuestos.</a:t>
          </a:r>
          <a:endParaRPr lang="es-ES" sz="1800" kern="1200" dirty="0">
            <a:latin typeface="Times New Roman" panose="02020603050405020304" pitchFamily="18" charset="0"/>
            <a:cs typeface="Times New Roman" panose="02020603050405020304" pitchFamily="18" charset="0"/>
          </a:endParaRPr>
        </a:p>
      </dsp:txBody>
      <dsp:txXfrm>
        <a:off x="4642750" y="2232252"/>
        <a:ext cx="3526161" cy="236269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000500" cy="347663"/>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5229225" y="0"/>
            <a:ext cx="4002088" cy="347663"/>
          </a:xfrm>
          <a:prstGeom prst="rect">
            <a:avLst/>
          </a:prstGeom>
        </p:spPr>
        <p:txBody>
          <a:bodyPr vert="horz" lIns="91440" tIns="45720" rIns="91440" bIns="45720" rtlCol="0"/>
          <a:lstStyle>
            <a:lvl1pPr algn="r">
              <a:defRPr sz="1200"/>
            </a:lvl1pPr>
          </a:lstStyle>
          <a:p>
            <a:fld id="{2D533954-6BF5-40A7-B599-C16A821D6D56}" type="datetimeFigureOut">
              <a:rPr lang="es-MX" smtClean="0"/>
              <a:t>03/07/2019</a:t>
            </a:fld>
            <a:endParaRPr lang="es-MX"/>
          </a:p>
        </p:txBody>
      </p:sp>
      <p:sp>
        <p:nvSpPr>
          <p:cNvPr id="4" name="Marcador de imagen de diapositiva 3"/>
          <p:cNvSpPr>
            <a:spLocks noGrp="1" noRot="1" noChangeAspect="1"/>
          </p:cNvSpPr>
          <p:nvPr>
            <p:ph type="sldImg" idx="2"/>
          </p:nvPr>
        </p:nvSpPr>
        <p:spPr>
          <a:xfrm>
            <a:off x="3055938" y="866775"/>
            <a:ext cx="3121025" cy="233997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923925" y="3336925"/>
            <a:ext cx="7385050" cy="273050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6586538"/>
            <a:ext cx="4000500" cy="347662"/>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5229225" y="6586538"/>
            <a:ext cx="4002088" cy="347662"/>
          </a:xfrm>
          <a:prstGeom prst="rect">
            <a:avLst/>
          </a:prstGeom>
        </p:spPr>
        <p:txBody>
          <a:bodyPr vert="horz" lIns="91440" tIns="45720" rIns="91440" bIns="45720" rtlCol="0" anchor="b"/>
          <a:lstStyle>
            <a:lvl1pPr algn="r">
              <a:defRPr sz="1200"/>
            </a:lvl1pPr>
          </a:lstStyle>
          <a:p>
            <a:fld id="{D55EAE0D-65F6-49FD-8A02-3EE3E1F51298}" type="slidenum">
              <a:rPr lang="es-MX" smtClean="0"/>
              <a:t>‹Nº›</a:t>
            </a:fld>
            <a:endParaRPr lang="es-MX"/>
          </a:p>
        </p:txBody>
      </p:sp>
    </p:spTree>
    <p:extLst>
      <p:ext uri="{BB962C8B-B14F-4D97-AF65-F5344CB8AC3E}">
        <p14:creationId xmlns:p14="http://schemas.microsoft.com/office/powerpoint/2010/main" val="36350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E704652-59A1-403F-9DEC-24079D8F3826}" type="datetimeFigureOut">
              <a:rPr lang="es-MX" smtClean="0"/>
              <a:t>03/07/2019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03E21EC-D3EB-44DE-B06F-AE848FD2B2DF}" type="slidenum">
              <a:rPr lang="es-MX" smtClean="0"/>
              <a:t>‹Nº›</a:t>
            </a:fld>
            <a:endParaRPr lang="es-MX"/>
          </a:p>
        </p:txBody>
      </p:sp>
    </p:spTree>
    <p:extLst>
      <p:ext uri="{BB962C8B-B14F-4D97-AF65-F5344CB8AC3E}">
        <p14:creationId xmlns:p14="http://schemas.microsoft.com/office/powerpoint/2010/main" val="3499706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E704652-59A1-403F-9DEC-24079D8F3826}" type="datetimeFigureOut">
              <a:rPr lang="es-MX" smtClean="0"/>
              <a:t>03/07/2019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03E21EC-D3EB-44DE-B06F-AE848FD2B2DF}" type="slidenum">
              <a:rPr lang="es-MX" smtClean="0"/>
              <a:t>‹Nº›</a:t>
            </a:fld>
            <a:endParaRPr lang="es-MX"/>
          </a:p>
        </p:txBody>
      </p:sp>
    </p:spTree>
    <p:extLst>
      <p:ext uri="{BB962C8B-B14F-4D97-AF65-F5344CB8AC3E}">
        <p14:creationId xmlns:p14="http://schemas.microsoft.com/office/powerpoint/2010/main" val="247649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E704652-59A1-403F-9DEC-24079D8F3826}" type="datetimeFigureOut">
              <a:rPr lang="es-MX" smtClean="0"/>
              <a:t>03/07/2019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03E21EC-D3EB-44DE-B06F-AE848FD2B2DF}" type="slidenum">
              <a:rPr lang="es-MX" smtClean="0"/>
              <a:t>‹Nº›</a:t>
            </a:fld>
            <a:endParaRPr lang="es-MX"/>
          </a:p>
        </p:txBody>
      </p:sp>
    </p:spTree>
    <p:extLst>
      <p:ext uri="{BB962C8B-B14F-4D97-AF65-F5344CB8AC3E}">
        <p14:creationId xmlns:p14="http://schemas.microsoft.com/office/powerpoint/2010/main" val="318751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E704652-59A1-403F-9DEC-24079D8F3826}" type="datetimeFigureOut">
              <a:rPr lang="es-MX" smtClean="0"/>
              <a:t>03/07/2019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03E21EC-D3EB-44DE-B06F-AE848FD2B2DF}" type="slidenum">
              <a:rPr lang="es-MX" smtClean="0"/>
              <a:t>‹Nº›</a:t>
            </a:fld>
            <a:endParaRPr lang="es-MX"/>
          </a:p>
        </p:txBody>
      </p:sp>
    </p:spTree>
    <p:extLst>
      <p:ext uri="{BB962C8B-B14F-4D97-AF65-F5344CB8AC3E}">
        <p14:creationId xmlns:p14="http://schemas.microsoft.com/office/powerpoint/2010/main" val="325043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E704652-59A1-403F-9DEC-24079D8F3826}" type="datetimeFigureOut">
              <a:rPr lang="es-MX" smtClean="0"/>
              <a:t>03/07/2019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03E21EC-D3EB-44DE-B06F-AE848FD2B2DF}" type="slidenum">
              <a:rPr lang="es-MX" smtClean="0"/>
              <a:t>‹Nº›</a:t>
            </a:fld>
            <a:endParaRPr lang="es-MX"/>
          </a:p>
        </p:txBody>
      </p:sp>
    </p:spTree>
    <p:extLst>
      <p:ext uri="{BB962C8B-B14F-4D97-AF65-F5344CB8AC3E}">
        <p14:creationId xmlns:p14="http://schemas.microsoft.com/office/powerpoint/2010/main" val="20459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E704652-59A1-403F-9DEC-24079D8F3826}" type="datetimeFigureOut">
              <a:rPr lang="es-MX" smtClean="0"/>
              <a:t>03/07/2019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03E21EC-D3EB-44DE-B06F-AE848FD2B2DF}" type="slidenum">
              <a:rPr lang="es-MX" smtClean="0"/>
              <a:t>‹Nº›</a:t>
            </a:fld>
            <a:endParaRPr lang="es-MX"/>
          </a:p>
        </p:txBody>
      </p:sp>
    </p:spTree>
    <p:extLst>
      <p:ext uri="{BB962C8B-B14F-4D97-AF65-F5344CB8AC3E}">
        <p14:creationId xmlns:p14="http://schemas.microsoft.com/office/powerpoint/2010/main" val="233618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E704652-59A1-403F-9DEC-24079D8F3826}" type="datetimeFigureOut">
              <a:rPr lang="es-MX" smtClean="0"/>
              <a:t>03/07/2019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B03E21EC-D3EB-44DE-B06F-AE848FD2B2DF}" type="slidenum">
              <a:rPr lang="es-MX" smtClean="0"/>
              <a:t>‹Nº›</a:t>
            </a:fld>
            <a:endParaRPr lang="es-MX"/>
          </a:p>
        </p:txBody>
      </p:sp>
    </p:spTree>
    <p:extLst>
      <p:ext uri="{BB962C8B-B14F-4D97-AF65-F5344CB8AC3E}">
        <p14:creationId xmlns:p14="http://schemas.microsoft.com/office/powerpoint/2010/main" val="370151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E704652-59A1-403F-9DEC-24079D8F3826}" type="datetimeFigureOut">
              <a:rPr lang="es-MX" smtClean="0"/>
              <a:t>03/07/2019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B03E21EC-D3EB-44DE-B06F-AE848FD2B2DF}" type="slidenum">
              <a:rPr lang="es-MX" smtClean="0"/>
              <a:t>‹Nº›</a:t>
            </a:fld>
            <a:endParaRPr lang="es-MX"/>
          </a:p>
        </p:txBody>
      </p:sp>
    </p:spTree>
    <p:extLst>
      <p:ext uri="{BB962C8B-B14F-4D97-AF65-F5344CB8AC3E}">
        <p14:creationId xmlns:p14="http://schemas.microsoft.com/office/powerpoint/2010/main" val="407291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E704652-59A1-403F-9DEC-24079D8F3826}" type="datetimeFigureOut">
              <a:rPr lang="es-MX" smtClean="0"/>
              <a:t>03/07/2019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B03E21EC-D3EB-44DE-B06F-AE848FD2B2DF}" type="slidenum">
              <a:rPr lang="es-MX" smtClean="0"/>
              <a:t>‹Nº›</a:t>
            </a:fld>
            <a:endParaRPr lang="es-MX"/>
          </a:p>
        </p:txBody>
      </p:sp>
    </p:spTree>
    <p:extLst>
      <p:ext uri="{BB962C8B-B14F-4D97-AF65-F5344CB8AC3E}">
        <p14:creationId xmlns:p14="http://schemas.microsoft.com/office/powerpoint/2010/main" val="1942278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E704652-59A1-403F-9DEC-24079D8F3826}" type="datetimeFigureOut">
              <a:rPr lang="es-MX" smtClean="0"/>
              <a:t>03/07/2019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03E21EC-D3EB-44DE-B06F-AE848FD2B2DF}" type="slidenum">
              <a:rPr lang="es-MX" smtClean="0"/>
              <a:t>‹Nº›</a:t>
            </a:fld>
            <a:endParaRPr lang="es-MX"/>
          </a:p>
        </p:txBody>
      </p:sp>
    </p:spTree>
    <p:extLst>
      <p:ext uri="{BB962C8B-B14F-4D97-AF65-F5344CB8AC3E}">
        <p14:creationId xmlns:p14="http://schemas.microsoft.com/office/powerpoint/2010/main" val="292860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E704652-59A1-403F-9DEC-24079D8F3826}" type="datetimeFigureOut">
              <a:rPr lang="es-MX" smtClean="0"/>
              <a:t>03/07/2019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03E21EC-D3EB-44DE-B06F-AE848FD2B2DF}" type="slidenum">
              <a:rPr lang="es-MX" smtClean="0"/>
              <a:t>‹Nº›</a:t>
            </a:fld>
            <a:endParaRPr lang="es-MX"/>
          </a:p>
        </p:txBody>
      </p:sp>
    </p:spTree>
    <p:extLst>
      <p:ext uri="{BB962C8B-B14F-4D97-AF65-F5344CB8AC3E}">
        <p14:creationId xmlns:p14="http://schemas.microsoft.com/office/powerpoint/2010/main" val="341923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04652-59A1-403F-9DEC-24079D8F3826}" type="datetimeFigureOut">
              <a:rPr lang="es-MX" smtClean="0"/>
              <a:t>03/07/2019</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E21EC-D3EB-44DE-B06F-AE848FD2B2DF}" type="slidenum">
              <a:rPr lang="es-MX" smtClean="0"/>
              <a:t>‹Nº›</a:t>
            </a:fld>
            <a:endParaRPr lang="es-MX"/>
          </a:p>
        </p:txBody>
      </p:sp>
    </p:spTree>
    <p:extLst>
      <p:ext uri="{BB962C8B-B14F-4D97-AF65-F5344CB8AC3E}">
        <p14:creationId xmlns:p14="http://schemas.microsoft.com/office/powerpoint/2010/main" val="3656329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drive.google.com/file/d/1bdkEYmc31InRH446EoEm_DsY7bCEmFEl/view?usp=drivesdk" TargetMode="External"/><Relationship Id="rId5" Type="http://schemas.openxmlformats.org/officeDocument/2006/relationships/image" Target="../media/image4.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3.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 Target="slide3.xml"/><Relationship Id="rId7" Type="http://schemas.openxmlformats.org/officeDocument/2006/relationships/diagramQuickStyle" Target="../diagrams/quickStyle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6.png"/><Relationship Id="rId9"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88640"/>
            <a:ext cx="2232248" cy="1090618"/>
          </a:xfrm>
          <a:prstGeom prst="rect">
            <a:avLst/>
          </a:prstGeom>
        </p:spPr>
      </p:pic>
      <p:sp>
        <p:nvSpPr>
          <p:cNvPr id="2" name="CuadroTexto 1"/>
          <p:cNvSpPr txBox="1"/>
          <p:nvPr/>
        </p:nvSpPr>
        <p:spPr>
          <a:xfrm>
            <a:off x="3491880" y="472339"/>
            <a:ext cx="3744416" cy="523220"/>
          </a:xfrm>
          <a:prstGeom prst="rect">
            <a:avLst/>
          </a:prstGeom>
          <a:noFill/>
        </p:spPr>
        <p:txBody>
          <a:bodyPr wrap="square" rtlCol="0">
            <a:spAutoFit/>
          </a:bodyPr>
          <a:lstStyle/>
          <a:p>
            <a:r>
              <a:rPr lang="es-MX" sz="2800" dirty="0">
                <a:latin typeface="Times New Roman" panose="02020603050405020304" pitchFamily="18" charset="0"/>
                <a:cs typeface="Times New Roman" panose="02020603050405020304" pitchFamily="18" charset="0"/>
              </a:rPr>
              <a:t>Ciclo escolar 2018-2019</a:t>
            </a:r>
          </a:p>
        </p:txBody>
      </p:sp>
      <p:sp>
        <p:nvSpPr>
          <p:cNvPr id="3" name="CuadroTexto 2"/>
          <p:cNvSpPr txBox="1"/>
          <p:nvPr/>
        </p:nvSpPr>
        <p:spPr>
          <a:xfrm>
            <a:off x="827584" y="1301100"/>
            <a:ext cx="7560840" cy="4462760"/>
          </a:xfrm>
          <a:prstGeom prst="rect">
            <a:avLst/>
          </a:prstGeom>
          <a:noFill/>
        </p:spPr>
        <p:txBody>
          <a:bodyPr wrap="square" rtlCol="0">
            <a:spAutoFit/>
          </a:bodyPr>
          <a:lstStyle/>
          <a:p>
            <a:pPr algn="ctr"/>
            <a:r>
              <a:rPr lang="es-MX" sz="2400" dirty="0">
                <a:latin typeface="Times New Roman" panose="02020603050405020304" pitchFamily="18" charset="0"/>
                <a:cs typeface="Times New Roman" panose="02020603050405020304" pitchFamily="18" charset="0"/>
              </a:rPr>
              <a:t>Trabajo integrador: Video digital</a:t>
            </a:r>
          </a:p>
          <a:p>
            <a:pPr algn="ctr"/>
            <a:r>
              <a:rPr lang="es-MX" sz="2400" dirty="0">
                <a:latin typeface="Times New Roman" panose="02020603050405020304" pitchFamily="18" charset="0"/>
                <a:cs typeface="Times New Roman" panose="02020603050405020304" pitchFamily="18" charset="0"/>
              </a:rPr>
              <a:t>Alumna: Vanessa Rico Velázquez</a:t>
            </a:r>
          </a:p>
          <a:p>
            <a:pPr algn="ctr"/>
            <a:r>
              <a:rPr lang="es-MX" sz="2400" dirty="0">
                <a:latin typeface="Times New Roman" panose="02020603050405020304" pitchFamily="18" charset="0"/>
                <a:cs typeface="Times New Roman" panose="02020603050405020304" pitchFamily="18" charset="0"/>
              </a:rPr>
              <a:t>1 “A”</a:t>
            </a:r>
          </a:p>
          <a:p>
            <a:pPr algn="ctr"/>
            <a:r>
              <a:rPr lang="es-MX" sz="2400" dirty="0">
                <a:latin typeface="Times New Roman" panose="02020603050405020304" pitchFamily="18" charset="0"/>
                <a:cs typeface="Times New Roman" panose="02020603050405020304" pitchFamily="18" charset="0"/>
              </a:rPr>
              <a:t>Cursos: </a:t>
            </a:r>
          </a:p>
          <a:p>
            <a:pPr marL="342900" indent="-342900" algn="ctr">
              <a:buFont typeface="Arial" panose="020B0604020202020204" pitchFamily="34" charset="0"/>
              <a:buChar char="•"/>
            </a:pPr>
            <a:r>
              <a:rPr lang="es-MX" sz="2400" dirty="0">
                <a:latin typeface="Times New Roman" panose="02020603050405020304" pitchFamily="18" charset="0"/>
                <a:cs typeface="Times New Roman" panose="02020603050405020304" pitchFamily="18" charset="0"/>
              </a:rPr>
              <a:t>Planeación y evaluación para la enseñanza y el aprendizaje</a:t>
            </a:r>
          </a:p>
          <a:p>
            <a:pPr marL="342900" indent="-342900" algn="ctr">
              <a:buFont typeface="Arial" panose="020B0604020202020204" pitchFamily="34" charset="0"/>
              <a:buChar char="•"/>
            </a:pPr>
            <a:r>
              <a:rPr lang="es-MX" sz="2400" dirty="0" smtClean="0">
                <a:latin typeface="Times New Roman" panose="02020603050405020304" pitchFamily="18" charset="0"/>
                <a:cs typeface="Times New Roman" panose="02020603050405020304" pitchFamily="18" charset="0"/>
              </a:rPr>
              <a:t>Prácticas </a:t>
            </a:r>
            <a:r>
              <a:rPr lang="es-MX" sz="2400" dirty="0">
                <a:latin typeface="Times New Roman" panose="02020603050405020304" pitchFamily="18" charset="0"/>
                <a:cs typeface="Times New Roman" panose="02020603050405020304" pitchFamily="18" charset="0"/>
              </a:rPr>
              <a:t>sociales del lenguaje </a:t>
            </a:r>
          </a:p>
          <a:p>
            <a:pPr marL="342900" indent="-342900" algn="ctr">
              <a:buFont typeface="Arial" panose="020B0604020202020204" pitchFamily="34" charset="0"/>
              <a:buChar char="•"/>
            </a:pPr>
            <a:r>
              <a:rPr lang="es-MX" sz="2400" dirty="0">
                <a:latin typeface="Times New Roman" panose="02020603050405020304" pitchFamily="18" charset="0"/>
                <a:cs typeface="Times New Roman" panose="02020603050405020304" pitchFamily="18" charset="0"/>
              </a:rPr>
              <a:t>Forma, espacio y medida </a:t>
            </a:r>
          </a:p>
          <a:p>
            <a:pPr marL="342900" indent="-342900" algn="ctr">
              <a:buFont typeface="Arial" panose="020B0604020202020204" pitchFamily="34" charset="0"/>
              <a:buChar char="•"/>
            </a:pPr>
            <a:r>
              <a:rPr lang="es-MX" sz="2400" dirty="0">
                <a:latin typeface="Times New Roman" panose="02020603050405020304" pitchFamily="18" charset="0"/>
                <a:cs typeface="Times New Roman" panose="02020603050405020304" pitchFamily="18" charset="0"/>
              </a:rPr>
              <a:t>Exploración del mundo natural </a:t>
            </a:r>
          </a:p>
          <a:p>
            <a:pPr marL="342900" indent="-342900" algn="ctr">
              <a:buFont typeface="Arial" panose="020B0604020202020204" pitchFamily="34" charset="0"/>
              <a:buChar char="•"/>
            </a:pPr>
            <a:r>
              <a:rPr lang="es-MX" sz="2400" dirty="0">
                <a:latin typeface="Times New Roman" panose="02020603050405020304" pitchFamily="18" charset="0"/>
                <a:cs typeface="Times New Roman" panose="02020603050405020304" pitchFamily="18" charset="0"/>
              </a:rPr>
              <a:t>Observación y análisis de </a:t>
            </a:r>
            <a:r>
              <a:rPr lang="es-MX" sz="2400" dirty="0" smtClean="0">
                <a:latin typeface="Times New Roman" panose="02020603050405020304" pitchFamily="18" charset="0"/>
                <a:cs typeface="Times New Roman" panose="02020603050405020304" pitchFamily="18" charset="0"/>
              </a:rPr>
              <a:t>prácticas </a:t>
            </a:r>
            <a:r>
              <a:rPr lang="es-MX" sz="2400" dirty="0">
                <a:latin typeface="Times New Roman" panose="02020603050405020304" pitchFamily="18" charset="0"/>
                <a:cs typeface="Times New Roman" panose="02020603050405020304" pitchFamily="18" charset="0"/>
              </a:rPr>
              <a:t>y contextos escolares </a:t>
            </a:r>
          </a:p>
          <a:p>
            <a:pPr marL="342900" indent="-342900" algn="ctr">
              <a:buFont typeface="Arial" panose="020B0604020202020204" pitchFamily="34" charset="0"/>
              <a:buChar char="•"/>
            </a:pPr>
            <a:r>
              <a:rPr lang="es-MX" sz="2400" dirty="0">
                <a:latin typeface="Times New Roman" panose="02020603050405020304" pitchFamily="18" charset="0"/>
                <a:cs typeface="Times New Roman" panose="02020603050405020304" pitchFamily="18" charset="0"/>
              </a:rPr>
              <a:t>Computación </a:t>
            </a:r>
          </a:p>
          <a:p>
            <a:r>
              <a:rPr lang="es-MX" sz="2000" b="1" dirty="0">
                <a:latin typeface="Times New Roman" panose="02020603050405020304" pitchFamily="18" charset="0"/>
                <a:cs typeface="Times New Roman" panose="02020603050405020304" pitchFamily="18" charset="0"/>
              </a:rPr>
              <a:t>        Saltillo, Coahuila                                         03 de julio de 2019   </a:t>
            </a:r>
          </a:p>
        </p:txBody>
      </p:sp>
      <p:pic>
        <p:nvPicPr>
          <p:cNvPr id="4" name="Imagen 3">
            <a:hlinkClick r:id="rId4" action="ppaction://hlinksldjump"/>
          </p:cNvPr>
          <p:cNvPicPr>
            <a:picLocks noChangeAspect="1"/>
          </p:cNvPicPr>
          <p:nvPr/>
        </p:nvPicPr>
        <p:blipFill>
          <a:blip r:embed="rId5"/>
          <a:stretch>
            <a:fillRect/>
          </a:stretch>
        </p:blipFill>
        <p:spPr>
          <a:xfrm>
            <a:off x="6660232" y="5992293"/>
            <a:ext cx="2188654" cy="865707"/>
          </a:xfrm>
          <a:prstGeom prst="rect">
            <a:avLst/>
          </a:prstGeom>
        </p:spPr>
      </p:pic>
      <p:sp>
        <p:nvSpPr>
          <p:cNvPr id="5" name="CuadroTexto 4">
            <a:extLst>
              <a:ext uri="{FF2B5EF4-FFF2-40B4-BE49-F238E27FC236}">
                <a16:creationId xmlns:a16="http://schemas.microsoft.com/office/drawing/2014/main" id="{B1393E31-FE79-8442-8C5F-202AA8413541}"/>
              </a:ext>
            </a:extLst>
          </p:cNvPr>
          <p:cNvSpPr txBox="1"/>
          <p:nvPr/>
        </p:nvSpPr>
        <p:spPr>
          <a:xfrm>
            <a:off x="1020823" y="5763860"/>
            <a:ext cx="4942114" cy="923330"/>
          </a:xfrm>
          <a:prstGeom prst="rect">
            <a:avLst/>
          </a:prstGeom>
          <a:noFill/>
        </p:spPr>
        <p:txBody>
          <a:bodyPr wrap="square" rtlCol="0">
            <a:spAutoFit/>
          </a:bodyPr>
          <a:lstStyle/>
          <a:p>
            <a:pPr algn="l"/>
            <a:r>
              <a:rPr lang="es-US">
                <a:hlinkClick r:id="rId6"/>
              </a:rPr>
              <a:t>https://drive.google.com/file/d/1bdkEYmc31InRH446EoEm_DsY7bCEmFEl/view?usp=drivesdk</a:t>
            </a:r>
            <a:endParaRPr lang="es-US"/>
          </a:p>
          <a:p>
            <a:pPr algn="l"/>
            <a:endParaRPr lang="es-US"/>
          </a:p>
        </p:txBody>
      </p:sp>
    </p:spTree>
    <p:extLst>
      <p:ext uri="{BB962C8B-B14F-4D97-AF65-F5344CB8AC3E}">
        <p14:creationId xmlns:p14="http://schemas.microsoft.com/office/powerpoint/2010/main" val="215350426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utoShape 4" descr="Resultado de imagen para escudo enep saltil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6" name="Diagrama 5"/>
          <p:cNvGraphicFramePr/>
          <p:nvPr>
            <p:extLst>
              <p:ext uri="{D42A27DB-BD31-4B8C-83A1-F6EECF244321}">
                <p14:modId xmlns:p14="http://schemas.microsoft.com/office/powerpoint/2010/main" val="3837992613"/>
              </p:ext>
            </p:extLst>
          </p:nvPr>
        </p:nvGraphicFramePr>
        <p:xfrm>
          <a:off x="307975" y="620688"/>
          <a:ext cx="835292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a:hlinkClick r:id="rId8" action="ppaction://hlinksldjump"/>
          </p:cNvPr>
          <p:cNvPicPr>
            <a:picLocks noChangeAspect="1"/>
          </p:cNvPicPr>
          <p:nvPr/>
        </p:nvPicPr>
        <p:blipFill>
          <a:blip r:embed="rId9"/>
          <a:stretch>
            <a:fillRect/>
          </a:stretch>
        </p:blipFill>
        <p:spPr>
          <a:xfrm>
            <a:off x="6588224" y="5992293"/>
            <a:ext cx="2188654" cy="865707"/>
          </a:xfrm>
          <a:prstGeom prst="rect">
            <a:avLst/>
          </a:prstGeom>
        </p:spPr>
      </p:pic>
    </p:spTree>
    <p:extLst>
      <p:ext uri="{BB962C8B-B14F-4D97-AF65-F5344CB8AC3E}">
        <p14:creationId xmlns:p14="http://schemas.microsoft.com/office/powerpoint/2010/main" val="896749933"/>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utoShape 4" descr="Resultado de imagen para escudo enep saltil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2" name="Diagrama 1"/>
          <p:cNvGraphicFramePr/>
          <p:nvPr>
            <p:extLst>
              <p:ext uri="{D42A27DB-BD31-4B8C-83A1-F6EECF244321}">
                <p14:modId xmlns:p14="http://schemas.microsoft.com/office/powerpoint/2010/main" val="2563157108"/>
              </p:ext>
            </p:extLst>
          </p:nvPr>
        </p:nvGraphicFramePr>
        <p:xfrm>
          <a:off x="-70752" y="332656"/>
          <a:ext cx="9217024" cy="623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hlinkClick r:id="rId8" action="ppaction://hlinksldjump"/>
          </p:cNvPr>
          <p:cNvPicPr>
            <a:picLocks noChangeAspect="1"/>
          </p:cNvPicPr>
          <p:nvPr/>
        </p:nvPicPr>
        <p:blipFill>
          <a:blip r:embed="rId9"/>
          <a:stretch>
            <a:fillRect/>
          </a:stretch>
        </p:blipFill>
        <p:spPr>
          <a:xfrm>
            <a:off x="6516216" y="5704261"/>
            <a:ext cx="2188654" cy="865707"/>
          </a:xfrm>
          <a:prstGeom prst="rect">
            <a:avLst/>
          </a:prstGeom>
        </p:spPr>
      </p:pic>
    </p:spTree>
    <p:extLst>
      <p:ext uri="{BB962C8B-B14F-4D97-AF65-F5344CB8AC3E}">
        <p14:creationId xmlns:p14="http://schemas.microsoft.com/office/powerpoint/2010/main" val="1116238362"/>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utoShape 4" descr="Resultado de imagen para escudo enep saltil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6" name="Picture 2" descr="Resultado de imagen para libro de aprendizajes clave preesco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42569"/>
            <a:ext cx="4200401" cy="54128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836712"/>
            <a:ext cx="4392488" cy="439248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hlinkClick r:id="rId5" action="ppaction://hlinksldjump"/>
          </p:cNvPr>
          <p:cNvPicPr>
            <a:picLocks noChangeAspect="1"/>
          </p:cNvPicPr>
          <p:nvPr/>
        </p:nvPicPr>
        <p:blipFill>
          <a:blip r:embed="rId6"/>
          <a:stretch>
            <a:fillRect/>
          </a:stretch>
        </p:blipFill>
        <p:spPr>
          <a:xfrm>
            <a:off x="6300192" y="5805264"/>
            <a:ext cx="2188654" cy="865707"/>
          </a:xfrm>
          <a:prstGeom prst="rect">
            <a:avLst/>
          </a:prstGeom>
        </p:spPr>
      </p:pic>
    </p:spTree>
    <p:extLst>
      <p:ext uri="{BB962C8B-B14F-4D97-AF65-F5344CB8AC3E}">
        <p14:creationId xmlns:p14="http://schemas.microsoft.com/office/powerpoint/2010/main" val="4142767798"/>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utoShape 4" descr="Resultado de imagen para escudo enep saltil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CuadroTexto 2">
            <a:extLst>
              <a:ext uri="{FF2B5EF4-FFF2-40B4-BE49-F238E27FC236}">
                <a16:creationId xmlns:a16="http://schemas.microsoft.com/office/drawing/2014/main" id="{19DE8741-A3E6-4E5B-AA7E-247860BCB68C}"/>
              </a:ext>
            </a:extLst>
          </p:cNvPr>
          <p:cNvSpPr txBox="1"/>
          <p:nvPr/>
        </p:nvSpPr>
        <p:spPr>
          <a:xfrm>
            <a:off x="1115616" y="2636912"/>
            <a:ext cx="6912768" cy="1107996"/>
          </a:xfrm>
          <a:prstGeom prst="rect">
            <a:avLst/>
          </a:prstGeom>
          <a:noFill/>
        </p:spPr>
        <p:txBody>
          <a:bodyPr wrap="square" rtlCol="0">
            <a:spAutoFit/>
          </a:bodyPr>
          <a:lstStyle/>
          <a:p>
            <a:pPr algn="ctr"/>
            <a:r>
              <a:rPr lang="es-MX" sz="6600" dirty="0" smtClean="0">
                <a:latin typeface="Times New Roman" panose="02020603050405020304" pitchFamily="18" charset="0"/>
                <a:cs typeface="Times New Roman" panose="02020603050405020304" pitchFamily="18" charset="0"/>
              </a:rPr>
              <a:t>CONCLUSIÓN </a:t>
            </a:r>
            <a:r>
              <a:rPr lang="es-MX" dirty="0" smtClean="0"/>
              <a:t> </a:t>
            </a:r>
            <a:endParaRPr lang="es-MX" dirty="0"/>
          </a:p>
        </p:txBody>
      </p:sp>
    </p:spTree>
    <p:extLst>
      <p:ext uri="{BB962C8B-B14F-4D97-AF65-F5344CB8AC3E}">
        <p14:creationId xmlns:p14="http://schemas.microsoft.com/office/powerpoint/2010/main" val="646714569"/>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utoShape 4" descr="Resultado de imagen para escudo enep saltil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2" name="Tabla 1"/>
          <p:cNvGraphicFramePr>
            <a:graphicFrameLocks noGrp="1"/>
          </p:cNvGraphicFramePr>
          <p:nvPr>
            <p:extLst>
              <p:ext uri="{D42A27DB-BD31-4B8C-83A1-F6EECF244321}">
                <p14:modId xmlns:p14="http://schemas.microsoft.com/office/powerpoint/2010/main" val="3315252049"/>
              </p:ext>
            </p:extLst>
          </p:nvPr>
        </p:nvGraphicFramePr>
        <p:xfrm>
          <a:off x="306028" y="89898"/>
          <a:ext cx="8429865" cy="6689383"/>
        </p:xfrm>
        <a:graphic>
          <a:graphicData uri="http://schemas.openxmlformats.org/drawingml/2006/table">
            <a:tbl>
              <a:tblPr firstRow="1" bandRow="1"/>
              <a:tblGrid>
                <a:gridCol w="2124304">
                  <a:extLst>
                    <a:ext uri="{9D8B030D-6E8A-4147-A177-3AD203B41FA5}">
                      <a16:colId xmlns:a16="http://schemas.microsoft.com/office/drawing/2014/main" val="737547336"/>
                    </a:ext>
                  </a:extLst>
                </a:gridCol>
                <a:gridCol w="25400">
                  <a:extLst>
                    <a:ext uri="{9D8B030D-6E8A-4147-A177-3AD203B41FA5}">
                      <a16:colId xmlns:a16="http://schemas.microsoft.com/office/drawing/2014/main" val="3007517170"/>
                    </a:ext>
                  </a:extLst>
                </a:gridCol>
                <a:gridCol w="154769">
                  <a:extLst>
                    <a:ext uri="{9D8B030D-6E8A-4147-A177-3AD203B41FA5}">
                      <a16:colId xmlns:a16="http://schemas.microsoft.com/office/drawing/2014/main" val="2262893570"/>
                    </a:ext>
                  </a:extLst>
                </a:gridCol>
                <a:gridCol w="154769">
                  <a:extLst>
                    <a:ext uri="{9D8B030D-6E8A-4147-A177-3AD203B41FA5}">
                      <a16:colId xmlns:a16="http://schemas.microsoft.com/office/drawing/2014/main" val="4293675970"/>
                    </a:ext>
                  </a:extLst>
                </a:gridCol>
                <a:gridCol w="154769">
                  <a:extLst>
                    <a:ext uri="{9D8B030D-6E8A-4147-A177-3AD203B41FA5}">
                      <a16:colId xmlns:a16="http://schemas.microsoft.com/office/drawing/2014/main" val="699790657"/>
                    </a:ext>
                  </a:extLst>
                </a:gridCol>
                <a:gridCol w="1177424">
                  <a:extLst>
                    <a:ext uri="{9D8B030D-6E8A-4147-A177-3AD203B41FA5}">
                      <a16:colId xmlns:a16="http://schemas.microsoft.com/office/drawing/2014/main" val="2187040339"/>
                    </a:ext>
                  </a:extLst>
                </a:gridCol>
                <a:gridCol w="511695">
                  <a:extLst>
                    <a:ext uri="{9D8B030D-6E8A-4147-A177-3AD203B41FA5}">
                      <a16:colId xmlns:a16="http://schemas.microsoft.com/office/drawing/2014/main" val="3448796832"/>
                    </a:ext>
                  </a:extLst>
                </a:gridCol>
                <a:gridCol w="1144489">
                  <a:extLst>
                    <a:ext uri="{9D8B030D-6E8A-4147-A177-3AD203B41FA5}">
                      <a16:colId xmlns:a16="http://schemas.microsoft.com/office/drawing/2014/main" val="4045322606"/>
                    </a:ext>
                  </a:extLst>
                </a:gridCol>
                <a:gridCol w="1012941">
                  <a:extLst>
                    <a:ext uri="{9D8B030D-6E8A-4147-A177-3AD203B41FA5}">
                      <a16:colId xmlns:a16="http://schemas.microsoft.com/office/drawing/2014/main" val="2103489784"/>
                    </a:ext>
                  </a:extLst>
                </a:gridCol>
                <a:gridCol w="499227">
                  <a:extLst>
                    <a:ext uri="{9D8B030D-6E8A-4147-A177-3AD203B41FA5}">
                      <a16:colId xmlns:a16="http://schemas.microsoft.com/office/drawing/2014/main" val="1247460166"/>
                    </a:ext>
                  </a:extLst>
                </a:gridCol>
                <a:gridCol w="1470078">
                  <a:extLst>
                    <a:ext uri="{9D8B030D-6E8A-4147-A177-3AD203B41FA5}">
                      <a16:colId xmlns:a16="http://schemas.microsoft.com/office/drawing/2014/main" val="2294639799"/>
                    </a:ext>
                  </a:extLst>
                </a:gridCol>
              </a:tblGrid>
              <a:tr h="200948">
                <a:tc gridSpan="11">
                  <a:txBody>
                    <a:bodyPr/>
                    <a:lstStyle/>
                    <a:p>
                      <a:pPr>
                        <a:lnSpc>
                          <a:spcPct val="107000"/>
                        </a:lnSpc>
                        <a:spcAft>
                          <a:spcPts val="0"/>
                        </a:spcAft>
                      </a:pPr>
                      <a:r>
                        <a:rPr lang="es-ES" sz="1400" b="1">
                          <a:effectLst/>
                          <a:latin typeface="Calibri" panose="020F0502020204030204" pitchFamily="34" charset="0"/>
                          <a:ea typeface="Calibri" panose="020F0502020204030204" pitchFamily="34" charset="0"/>
                          <a:cs typeface="Times New Roman" panose="02020603050405020304" pitchFamily="18" charset="0"/>
                        </a:rPr>
                        <a:t>RÚBRICA :     Presentación final de los cursos del semestre  50%</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240641504"/>
                  </a:ext>
                </a:extLst>
              </a:tr>
              <a:tr h="622682">
                <a:tc gridSpan="4">
                  <a:txBody>
                    <a:bodyPr/>
                    <a:lstStyle/>
                    <a:p>
                      <a:pPr>
                        <a:lnSpc>
                          <a:spcPct val="107000"/>
                        </a:lnSpc>
                        <a:spcAft>
                          <a:spcPts val="0"/>
                        </a:spcAft>
                      </a:pPr>
                      <a:r>
                        <a:rPr lang="es-ES" sz="1200" b="1">
                          <a:effectLst/>
                          <a:latin typeface="Calibri" panose="020F0502020204030204" pitchFamily="34" charset="0"/>
                          <a:ea typeface="Calibri" panose="020F0502020204030204" pitchFamily="34" charset="0"/>
                          <a:cs typeface="Times New Roman" panose="02020603050405020304" pitchFamily="18" charset="0"/>
                        </a:rPr>
                        <a:t>Metas de desempeño: </a:t>
                      </a:r>
                      <a:r>
                        <a:rPr lang="es-ES" sz="1200">
                          <a:effectLst/>
                          <a:latin typeface="Calibri" panose="020F0502020204030204" pitchFamily="34" charset="0"/>
                          <a:ea typeface="Calibri" panose="020F0502020204030204" pitchFamily="34" charset="0"/>
                          <a:cs typeface="Times New Roman" panose="02020603050405020304" pitchFamily="18" charset="0"/>
                        </a:rPr>
                        <a:t>Presenta de manera argumentativa las competencias profesionales adquiridas durante el semestre</a:t>
                      </a:r>
                      <a:r>
                        <a:rPr lang="es-MX" sz="1200">
                          <a:solidFill>
                            <a:srgbClr val="000000"/>
                          </a:solidFill>
                          <a:effectLst/>
                          <a:latin typeface="Soberana Sans Light"/>
                          <a:ea typeface="Calibri" panose="020F0502020204030204" pitchFamily="34" charset="0"/>
                          <a:cs typeface="Soberana Sans Light"/>
                        </a:rPr>
                        <a:t>.</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just">
                        <a:lnSpc>
                          <a:spcPct val="107000"/>
                        </a:lnSpc>
                        <a:spcAft>
                          <a:spcPts val="800"/>
                        </a:spcAft>
                      </a:pPr>
                      <a:r>
                        <a:rPr lang="es-ES" sz="1200" b="1">
                          <a:effectLst/>
                          <a:latin typeface="Calibri" panose="020F0502020204030204" pitchFamily="34" charset="0"/>
                          <a:ea typeface="Calibri" panose="020F0502020204030204" pitchFamily="34" charset="0"/>
                          <a:cs typeface="Times New Roman" panose="02020603050405020304" pitchFamily="18" charset="0"/>
                        </a:rPr>
                        <a:t>Problema</a:t>
                      </a:r>
                      <a:r>
                        <a:rPr lang="es-ES" sz="1200">
                          <a:effectLst/>
                          <a:latin typeface="Calibri" panose="020F0502020204030204" pitchFamily="34" charset="0"/>
                          <a:ea typeface="Calibri" panose="020F0502020204030204" pitchFamily="34" charset="0"/>
                          <a:cs typeface="Times New Roman" panose="02020603050405020304" pitchFamily="18" charset="0"/>
                        </a:rPr>
                        <a:t>:</a:t>
                      </a:r>
                      <a:r>
                        <a:rPr lang="es-ES" sz="1200">
                          <a:solidFill>
                            <a:srgbClr val="000000"/>
                          </a:solidFill>
                          <a:effectLst/>
                          <a:latin typeface="Soberana Sans Light"/>
                          <a:ea typeface="Calibri" panose="020F0502020204030204" pitchFamily="34" charset="0"/>
                          <a:cs typeface="Arial" panose="020B0604020202020204" pitchFamily="34" charset="0"/>
                        </a:rPr>
                        <a:t> </a:t>
                      </a:r>
                      <a:r>
                        <a:rPr lang="es-MX" sz="1200">
                          <a:solidFill>
                            <a:srgbClr val="545454"/>
                          </a:solidFill>
                          <a:effectLst/>
                          <a:latin typeface="Calibri" panose="020F0502020204030204" pitchFamily="34" charset="0"/>
                          <a:ea typeface="Calibri" panose="020F0502020204030204" pitchFamily="34" charset="0"/>
                          <a:cs typeface="Calibri" panose="020F0502020204030204" pitchFamily="34" charset="0"/>
                        </a:rPr>
                        <a:t>Los estudiantes necesitan articular los conocimientos disciplinarios, didácticos y científico-tecnológicos adquiridos en el transcurso del  semestre. De tal manera que las alumnas desarrollen habilidades en sus prácticas profesionales.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954174405"/>
                  </a:ext>
                </a:extLst>
              </a:tr>
              <a:tr h="996101">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Times New Roman" panose="02020603050405020304" pitchFamily="18" charset="0"/>
                        </a:rPr>
                        <a:t>Referentes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Times New Roman" panose="02020603050405020304" pitchFamily="18" charset="0"/>
                        </a:rPr>
                        <a:t>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4">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Times New Roman" panose="02020603050405020304" pitchFamily="18" charset="0"/>
                        </a:rPr>
                        <a:t>Receptivo/Regular</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hMerge="1">
                  <a:txBody>
                    <a:bodyPr/>
                    <a:lstStyle/>
                    <a:p>
                      <a:endParaRPr lang="es-MX"/>
                    </a:p>
                  </a:txBody>
                  <a:tcPr/>
                </a:tc>
                <a:tc hMerge="1">
                  <a:txBody>
                    <a:bodyPr/>
                    <a:lstStyle/>
                    <a:p>
                      <a:pPr>
                        <a:lnSpc>
                          <a:spcPct val="107000"/>
                        </a:lnSpc>
                        <a:spcAft>
                          <a:spcPts val="0"/>
                        </a:spcAft>
                      </a:pP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Times New Roman" panose="02020603050405020304" pitchFamily="18" charset="0"/>
                        </a:rPr>
                        <a:t>Resolutivo/Suficiente</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07000"/>
                        </a:lnSpc>
                        <a:spcAft>
                          <a:spcPts val="0"/>
                        </a:spcAft>
                      </a:pP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Times New Roman" panose="02020603050405020304" pitchFamily="18" charset="0"/>
                        </a:rPr>
                        <a:t>Autónomo/Satisfactorio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07000"/>
                        </a:lnSpc>
                        <a:spcAft>
                          <a:spcPts val="0"/>
                        </a:spcAft>
                      </a:pP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es-MX" sz="1400">
                          <a:effectLst/>
                          <a:latin typeface="Calibri" panose="020F0502020204030204" pitchFamily="34" charset="0"/>
                          <a:ea typeface="Calibri" panose="020F0502020204030204" pitchFamily="34" charset="0"/>
                          <a:cs typeface="Times New Roman" panose="02020603050405020304" pitchFamily="18" charset="0"/>
                        </a:rPr>
                        <a:t>Estratégico/Competente </a:t>
                      </a: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9917746"/>
                  </a:ext>
                </a:extLst>
              </a:tr>
              <a:tr h="3214655">
                <a:tc>
                  <a:txBody>
                    <a:bodyPr/>
                    <a:lstStyle/>
                    <a:p>
                      <a:pPr>
                        <a:lnSpc>
                          <a:spcPct val="107000"/>
                        </a:lnSpc>
                        <a:spcAft>
                          <a:spcPts val="800"/>
                        </a:spcAft>
                      </a:pPr>
                      <a:r>
                        <a:rPr lang="es-ES" sz="1200" b="1">
                          <a:effectLst/>
                          <a:latin typeface="Calibri" panose="020F0502020204030204" pitchFamily="34" charset="0"/>
                          <a:ea typeface="Calibri" panose="020F0502020204030204" pitchFamily="34" charset="0"/>
                          <a:cs typeface="Times New Roman" panose="02020603050405020304" pitchFamily="18" charset="0"/>
                        </a:rPr>
                        <a:t>Evidencia: </a:t>
                      </a:r>
                      <a:r>
                        <a:rPr lang="es-ES" sz="1200">
                          <a:effectLst/>
                          <a:latin typeface="Calibri" panose="020F0502020204030204" pitchFamily="34" charset="0"/>
                          <a:ea typeface="Calibri" panose="020F0502020204030204" pitchFamily="34" charset="0"/>
                          <a:cs typeface="Times New Roman" panose="02020603050405020304" pitchFamily="18" charset="0"/>
                        </a:rPr>
                        <a:t>Escrito argumentativo donde se identifique el desarrollo de las competencias profesionales  adquiridas en el semestre.</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200" b="1">
                          <a:effectLst/>
                          <a:latin typeface="Calibri" panose="020F0502020204030204" pitchFamily="34" charset="0"/>
                          <a:ea typeface="Calibri" panose="020F0502020204030204" pitchFamily="34" charset="0"/>
                          <a:cs typeface="Times New Roman" panose="02020603050405020304" pitchFamily="18" charset="0"/>
                        </a:rPr>
                        <a:t>Criterio:</a:t>
                      </a:r>
                      <a:r>
                        <a:rPr lang="es-MX" sz="1200">
                          <a:effectLst/>
                          <a:latin typeface="Calibri" panose="020F0502020204030204" pitchFamily="34" charset="0"/>
                          <a:ea typeface="Calibri" panose="020F0502020204030204" pitchFamily="34" charset="0"/>
                          <a:cs typeface="Times New Roman" panose="02020603050405020304" pitchFamily="18" charset="0"/>
                        </a:rPr>
                        <a:t> Demuestra la capacidad de integrar un conjunto de acciones concretas, interrelacionadas y coordinadas entre sí</a:t>
                      </a:r>
                      <a:r>
                        <a:rPr lang="es-MX" sz="1200">
                          <a:solidFill>
                            <a:srgbClr val="000000"/>
                          </a:solidFill>
                          <a:effectLst/>
                          <a:latin typeface="Soberana Sans Light"/>
                          <a:ea typeface="Calibri" panose="020F0502020204030204" pitchFamily="34" charset="0"/>
                          <a:cs typeface="Soberana Sans Light"/>
                        </a:rPr>
                        <a:t>, rescatando los conocimientos y saberes de los diferentes  cursos que demuestren el desempeño adquirido de las competencias propuestas durante el semestre.</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1200">
                          <a:effectLst/>
                          <a:latin typeface="Calibri" panose="020F0502020204030204" pitchFamily="34" charset="0"/>
                          <a:ea typeface="Calibri" panose="020F0502020204030204" pitchFamily="34" charset="0"/>
                          <a:cs typeface="Times New Roman" panose="02020603050405020304" pitchFamily="18" charset="0"/>
                        </a:rPr>
                        <a:t>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07000"/>
                        </a:lnSpc>
                        <a:spcAft>
                          <a:spcPts val="800"/>
                        </a:spcAft>
                      </a:pPr>
                      <a:r>
                        <a:rPr lang="es-MX" sz="1200">
                          <a:effectLst/>
                          <a:latin typeface="Calibri" panose="020F0502020204030204" pitchFamily="34" charset="0"/>
                          <a:ea typeface="Calibri" panose="020F0502020204030204" pitchFamily="34" charset="0"/>
                          <a:cs typeface="Times New Roman" panose="02020603050405020304" pitchFamily="18" charset="0"/>
                        </a:rPr>
                        <a:t>Reconoce la vinculación de los diferentes cursos para la formación profesional.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pPr>
                        <a:lnSpc>
                          <a:spcPct val="107000"/>
                        </a:lnSpc>
                        <a:spcAft>
                          <a:spcPts val="800"/>
                        </a:spcAft>
                      </a:pP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800"/>
                        </a:spcAft>
                      </a:pPr>
                      <a:r>
                        <a:rPr lang="es-MX" sz="1200">
                          <a:effectLst/>
                          <a:latin typeface="Calibri" panose="020F0502020204030204" pitchFamily="34" charset="0"/>
                          <a:ea typeface="Calibri" panose="020F0502020204030204" pitchFamily="34" charset="0"/>
                          <a:cs typeface="Times New Roman" panose="02020603050405020304" pitchFamily="18" charset="0"/>
                        </a:rPr>
                        <a:t>Identifica de manera  eficaz la vinculación existente entre los diferentes cursos y la posibilidad de reconocerlos  como parte de su formación profesional.</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800"/>
                        </a:spcAft>
                      </a:pP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800"/>
                        </a:spcAft>
                      </a:pPr>
                      <a:r>
                        <a:rPr lang="es-MX" sz="1200">
                          <a:effectLst/>
                          <a:latin typeface="Calibri" panose="020F0502020204030204" pitchFamily="34" charset="0"/>
                          <a:ea typeface="Calibri" panose="020F0502020204030204" pitchFamily="34" charset="0"/>
                          <a:cs typeface="Times New Roman" panose="02020603050405020304" pitchFamily="18" charset="0"/>
                        </a:rPr>
                        <a:t>Integrar y movilizar diferentes tipos de conocimientos para resolver de manera adecuada las demandas y los problemas de la vida profesional</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200">
                          <a:effectLst/>
                          <a:latin typeface="Calibri" panose="020F0502020204030204" pitchFamily="34" charset="0"/>
                          <a:ea typeface="Calibri" panose="020F0502020204030204" pitchFamily="34" charset="0"/>
                          <a:cs typeface="Times New Roman" panose="02020603050405020304" pitchFamily="18" charset="0"/>
                        </a:rPr>
                        <a:t>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800"/>
                        </a:spcAft>
                      </a:pP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1200">
                          <a:effectLst/>
                          <a:latin typeface="Calibri" panose="020F0502020204030204" pitchFamily="34" charset="0"/>
                          <a:ea typeface="Calibri" panose="020F0502020204030204" pitchFamily="34" charset="0"/>
                          <a:cs typeface="Times New Roman" panose="02020603050405020304" pitchFamily="18" charset="0"/>
                        </a:rPr>
                        <a:t>Enfrenta la resolución del problema a través de la reconstrucción del conocimiento y saberes de los diferentes cursos, promoviendo decisiones y posibles soluciones en la práctica profesional.</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200">
                          <a:effectLst/>
                          <a:latin typeface="Calibri" panose="020F0502020204030204" pitchFamily="34" charset="0"/>
                          <a:ea typeface="Calibri" panose="020F0502020204030204" pitchFamily="34" charset="0"/>
                          <a:cs typeface="Times New Roman" panose="02020603050405020304" pitchFamily="18" charset="0"/>
                        </a:rPr>
                        <a:t>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721609"/>
                  </a:ext>
                </a:extLst>
              </a:tr>
              <a:tr h="272944">
                <a:tc>
                  <a:txBody>
                    <a:bodyPr/>
                    <a:lstStyle/>
                    <a:p>
                      <a:pPr>
                        <a:lnSpc>
                          <a:spcPct val="107000"/>
                        </a:lnSpc>
                        <a:spcAft>
                          <a:spcPts val="0"/>
                        </a:spcAft>
                      </a:pPr>
                      <a:r>
                        <a:rPr lang="es-ES" sz="1400" b="1">
                          <a:effectLst/>
                          <a:latin typeface="Calibri" panose="020F0502020204030204" pitchFamily="34" charset="0"/>
                          <a:ea typeface="Calibri" panose="020F0502020204030204" pitchFamily="34" charset="0"/>
                          <a:cs typeface="Times New Roman" panose="02020603050405020304" pitchFamily="18" charset="0"/>
                        </a:rPr>
                        <a:t>Valor:</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MX" sz="14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4">
                  <a:txBody>
                    <a:bodyPr/>
                    <a:lstStyle/>
                    <a:p>
                      <a:pPr algn="ctr">
                        <a:lnSpc>
                          <a:spcPct val="107000"/>
                        </a:lnSpc>
                        <a:spcAft>
                          <a:spcPts val="0"/>
                        </a:spcAft>
                      </a:pPr>
                      <a:r>
                        <a:rPr lang="es-MX" sz="1400">
                          <a:effectLst/>
                          <a:latin typeface="Calibri" panose="020F0502020204030204" pitchFamily="34" charset="0"/>
                          <a:ea typeface="Calibri" panose="020F0502020204030204" pitchFamily="34" charset="0"/>
                          <a:cs typeface="Times New Roman" panose="02020603050405020304" pitchFamily="18" charset="0"/>
                        </a:rPr>
                        <a:t>6</a:t>
                      </a: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s-MX"/>
                    </a:p>
                  </a:txBody>
                  <a:tcPr/>
                </a:tc>
                <a:tc hMerge="1">
                  <a:txBody>
                    <a:bodyPr/>
                    <a:lstStyle/>
                    <a:p>
                      <a:endParaRPr lang="es-MX"/>
                    </a:p>
                  </a:txBody>
                  <a:tcPr/>
                </a:tc>
                <a:tc hMerge="1">
                  <a:txBody>
                    <a:bodyPr/>
                    <a:lstStyle/>
                    <a:p>
                      <a:pPr algn="ctr">
                        <a:lnSpc>
                          <a:spcPct val="107000"/>
                        </a:lnSpc>
                        <a:spcAft>
                          <a:spcPts val="0"/>
                        </a:spcAft>
                      </a:pP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algn="ctr">
                        <a:lnSpc>
                          <a:spcPct val="107000"/>
                        </a:lnSpc>
                        <a:spcAft>
                          <a:spcPts val="0"/>
                        </a:spcAft>
                      </a:pPr>
                      <a:r>
                        <a:rPr lang="es-MX" sz="1400">
                          <a:effectLst/>
                          <a:latin typeface="Calibri" panose="020F0502020204030204" pitchFamily="34" charset="0"/>
                          <a:ea typeface="Calibri" panose="020F0502020204030204" pitchFamily="34" charset="0"/>
                          <a:cs typeface="Times New Roman" panose="02020603050405020304" pitchFamily="18" charset="0"/>
                        </a:rPr>
                        <a:t>8</a:t>
                      </a: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pPr algn="ctr">
                        <a:lnSpc>
                          <a:spcPct val="107000"/>
                        </a:lnSpc>
                        <a:spcAft>
                          <a:spcPts val="0"/>
                        </a:spcAft>
                      </a:pP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algn="ctr">
                        <a:lnSpc>
                          <a:spcPct val="107000"/>
                        </a:lnSpc>
                        <a:spcAft>
                          <a:spcPts val="0"/>
                        </a:spcAft>
                      </a:pPr>
                      <a:r>
                        <a:rPr lang="es-MX" sz="1400">
                          <a:effectLst/>
                          <a:latin typeface="Calibri" panose="020F0502020204030204" pitchFamily="34" charset="0"/>
                          <a:ea typeface="Calibri" panose="020F0502020204030204" pitchFamily="34" charset="0"/>
                          <a:cs typeface="Times New Roman" panose="02020603050405020304" pitchFamily="18" charset="0"/>
                        </a:rPr>
                        <a:t>9</a:t>
                      </a: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pPr algn="ctr">
                        <a:lnSpc>
                          <a:spcPct val="107000"/>
                        </a:lnSpc>
                        <a:spcAft>
                          <a:spcPts val="0"/>
                        </a:spcAft>
                      </a:pP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MX" sz="1400">
                          <a:effectLst/>
                          <a:latin typeface="Calibri" panose="020F0502020204030204" pitchFamily="34" charset="0"/>
                          <a:ea typeface="Calibri" panose="020F0502020204030204" pitchFamily="34" charset="0"/>
                          <a:cs typeface="Times New Roman" panose="02020603050405020304" pitchFamily="18" charset="0"/>
                        </a:rPr>
                        <a:t>10</a:t>
                      </a: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85188162"/>
                  </a:ext>
                </a:extLst>
              </a:tr>
              <a:tr h="272944">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Times New Roman" panose="02020603050405020304" pitchFamily="18" charset="0"/>
                        </a:rPr>
                        <a:t>Tipos de Evaluación</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0">
                  <a:txBody>
                    <a:bodyPr/>
                    <a:lstStyle/>
                    <a:p>
                      <a:pPr>
                        <a:lnSpc>
                          <a:spcPct val="107000"/>
                        </a:lnSpc>
                        <a:spcAft>
                          <a:spcPts val="0"/>
                        </a:spcAft>
                      </a:pPr>
                      <a:r>
                        <a:rPr lang="es-MX" sz="14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676185738"/>
                  </a:ext>
                </a:extLst>
              </a:tr>
              <a:tr h="272944">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Times New Roman" panose="02020603050405020304" pitchFamily="18" charset="0"/>
                        </a:rPr>
                        <a:t>Autoevaluación  5%</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a:lnSpc>
                          <a:spcPct val="107000"/>
                        </a:lnSpc>
                        <a:spcAft>
                          <a:spcPts val="800"/>
                        </a:spcAft>
                      </a:pPr>
                      <a:r>
                        <a:rPr lang="es-MX" sz="14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nSpc>
                          <a:spcPct val="107000"/>
                        </a:lnSpc>
                      </a:pPr>
                      <a:endParaRPr lang="es-MX" sz="1400">
                        <a:effectLst/>
                        <a:latin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nSpc>
                          <a:spcPct val="107000"/>
                        </a:lnSpc>
                      </a:pPr>
                      <a:endParaRPr lang="es-MX" sz="1400">
                        <a:effectLst/>
                        <a:latin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nSpc>
                          <a:spcPct val="107000"/>
                        </a:lnSpc>
                      </a:pPr>
                      <a:endParaRPr lang="es-MX" sz="1400">
                        <a:effectLst/>
                        <a:latin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nSpc>
                          <a:spcPct val="107000"/>
                        </a:lnSpc>
                        <a:spcAft>
                          <a:spcPts val="0"/>
                        </a:spcAft>
                      </a:pPr>
                      <a:r>
                        <a:rPr lang="es-MX" sz="1200">
                          <a:effectLst/>
                          <a:latin typeface="Calibri" panose="020F0502020204030204" pitchFamily="34" charset="0"/>
                          <a:ea typeface="Calibri" panose="020F0502020204030204" pitchFamily="34" charset="0"/>
                          <a:cs typeface="Times New Roman" panose="02020603050405020304" pitchFamily="18" charset="0"/>
                        </a:rPr>
                        <a:t>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extLst>
                  <a:ext uri="{0D108BD9-81ED-4DB2-BD59-A6C34878D82A}">
                    <a16:rowId xmlns:a16="http://schemas.microsoft.com/office/drawing/2014/main" val="507362775"/>
                  </a:ext>
                </a:extLst>
              </a:tr>
              <a:tr h="272944">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Times New Roman" panose="02020603050405020304" pitchFamily="18" charset="0"/>
                        </a:rPr>
                        <a:t>Coevaluación      5%</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a:lnSpc>
                          <a:spcPct val="107000"/>
                        </a:lnSpc>
                        <a:spcAft>
                          <a:spcPts val="800"/>
                        </a:spcAft>
                      </a:pPr>
                      <a:r>
                        <a:rPr lang="es-MX" sz="14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nSpc>
                          <a:spcPct val="107000"/>
                        </a:lnSpc>
                        <a:spcAft>
                          <a:spcPts val="800"/>
                        </a:spcAft>
                      </a:pPr>
                      <a:r>
                        <a:rPr lang="es-MX" sz="1400">
                          <a:effectLst/>
                          <a:latin typeface="Calibri" panose="020F0502020204030204" pitchFamily="34" charset="0"/>
                          <a:ea typeface="Calibri" panose="020F0502020204030204" pitchFamily="34" charset="0"/>
                          <a:cs typeface="Times New Roman" panose="02020603050405020304" pitchFamily="18" charset="0"/>
                        </a:rPr>
                        <a:t> </a:t>
                      </a: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nSpc>
                          <a:spcPct val="107000"/>
                        </a:lnSpc>
                        <a:spcAft>
                          <a:spcPts val="0"/>
                        </a:spcAft>
                      </a:pPr>
                      <a:r>
                        <a:rPr lang="es-MX" sz="1200">
                          <a:effectLst/>
                          <a:latin typeface="Calibri" panose="020F0502020204030204" pitchFamily="34" charset="0"/>
                          <a:ea typeface="Calibri" panose="020F0502020204030204" pitchFamily="34" charset="0"/>
                          <a:cs typeface="Times New Roman" panose="02020603050405020304" pitchFamily="18" charset="0"/>
                        </a:rPr>
                        <a:t>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nSpc>
                          <a:spcPct val="107000"/>
                        </a:lnSpc>
                        <a:spcAft>
                          <a:spcPts val="0"/>
                        </a:spcAft>
                      </a:pPr>
                      <a:r>
                        <a:rPr lang="es-MX" sz="1200">
                          <a:effectLst/>
                          <a:latin typeface="Calibri" panose="020F0502020204030204" pitchFamily="34" charset="0"/>
                          <a:ea typeface="Calibri" panose="020F0502020204030204" pitchFamily="34" charset="0"/>
                          <a:cs typeface="Times New Roman" panose="02020603050405020304" pitchFamily="18" charset="0"/>
                        </a:rPr>
                        <a:t>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90777" marR="90777" marT="34042" marB="3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nSpc>
                          <a:spcPct val="107000"/>
                        </a:lnSpc>
                        <a:spcAft>
                          <a:spcPts val="0"/>
                        </a:spcAft>
                      </a:pPr>
                      <a:r>
                        <a:rPr lang="es-MX" sz="12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extLst>
                  <a:ext uri="{0D108BD9-81ED-4DB2-BD59-A6C34878D82A}">
                    <a16:rowId xmlns:a16="http://schemas.microsoft.com/office/drawing/2014/main" val="3098784084"/>
                  </a:ext>
                </a:extLst>
              </a:tr>
            </a:tbl>
          </a:graphicData>
        </a:graphic>
      </p:graphicFrame>
    </p:spTree>
    <p:extLst>
      <p:ext uri="{BB962C8B-B14F-4D97-AF65-F5344CB8AC3E}">
        <p14:creationId xmlns:p14="http://schemas.microsoft.com/office/powerpoint/2010/main" val="303705521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utoShape 4" descr="Resultado de imagen para escudo enep saltil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3" name="Tabla 2"/>
          <p:cNvGraphicFramePr>
            <a:graphicFrameLocks noGrp="1"/>
          </p:cNvGraphicFramePr>
          <p:nvPr>
            <p:extLst>
              <p:ext uri="{D42A27DB-BD31-4B8C-83A1-F6EECF244321}">
                <p14:modId xmlns:p14="http://schemas.microsoft.com/office/powerpoint/2010/main" val="365752545"/>
              </p:ext>
            </p:extLst>
          </p:nvPr>
        </p:nvGraphicFramePr>
        <p:xfrm>
          <a:off x="330977" y="370507"/>
          <a:ext cx="8229599" cy="1071774"/>
        </p:xfrm>
        <a:graphic>
          <a:graphicData uri="http://schemas.openxmlformats.org/drawingml/2006/table">
            <a:tbl>
              <a:tblPr firstRow="1" bandRow="1"/>
              <a:tblGrid>
                <a:gridCol w="1749561">
                  <a:extLst>
                    <a:ext uri="{9D8B030D-6E8A-4147-A177-3AD203B41FA5}">
                      <a16:colId xmlns:a16="http://schemas.microsoft.com/office/drawing/2014/main" val="2988837777"/>
                    </a:ext>
                  </a:extLst>
                </a:gridCol>
                <a:gridCol w="984093">
                  <a:extLst>
                    <a:ext uri="{9D8B030D-6E8A-4147-A177-3AD203B41FA5}">
                      <a16:colId xmlns:a16="http://schemas.microsoft.com/office/drawing/2014/main" val="419026401"/>
                    </a:ext>
                  </a:extLst>
                </a:gridCol>
                <a:gridCol w="694979">
                  <a:extLst>
                    <a:ext uri="{9D8B030D-6E8A-4147-A177-3AD203B41FA5}">
                      <a16:colId xmlns:a16="http://schemas.microsoft.com/office/drawing/2014/main" val="1257989338"/>
                    </a:ext>
                  </a:extLst>
                </a:gridCol>
                <a:gridCol w="1394362">
                  <a:extLst>
                    <a:ext uri="{9D8B030D-6E8A-4147-A177-3AD203B41FA5}">
                      <a16:colId xmlns:a16="http://schemas.microsoft.com/office/drawing/2014/main" val="2731998616"/>
                    </a:ext>
                  </a:extLst>
                </a:gridCol>
                <a:gridCol w="1780950">
                  <a:extLst>
                    <a:ext uri="{9D8B030D-6E8A-4147-A177-3AD203B41FA5}">
                      <a16:colId xmlns:a16="http://schemas.microsoft.com/office/drawing/2014/main" val="2063812988"/>
                    </a:ext>
                  </a:extLst>
                </a:gridCol>
                <a:gridCol w="1625654">
                  <a:extLst>
                    <a:ext uri="{9D8B030D-6E8A-4147-A177-3AD203B41FA5}">
                      <a16:colId xmlns:a16="http://schemas.microsoft.com/office/drawing/2014/main" val="3427532611"/>
                    </a:ext>
                  </a:extLst>
                </a:gridCol>
              </a:tblGrid>
              <a:tr h="234935">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Times New Roman" panose="02020603050405020304" pitchFamily="18" charset="0"/>
                        </a:rPr>
                        <a:t>Heteroevaluación     20%</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105762" marR="105762" marT="39661" marB="396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800"/>
                        </a:spcAft>
                      </a:pPr>
                      <a:r>
                        <a:rPr lang="es-MX"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es-MX" sz="1000">
                        <a:effectLst/>
                        <a:latin typeface="Calibri" panose="020F0502020204030204" pitchFamily="34" charset="0"/>
                        <a:cs typeface="Times New Roman" panose="02020603050405020304" pitchFamily="18" charset="0"/>
                      </a:endParaRPr>
                    </a:p>
                  </a:txBody>
                  <a:tcPr marL="105762" marR="105762" marT="39661" marB="396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es-MX" sz="1000">
                        <a:effectLst/>
                        <a:latin typeface="Calibri" panose="020F0502020204030204" pitchFamily="34" charset="0"/>
                        <a:cs typeface="Times New Roman" panose="02020603050405020304" pitchFamily="18" charset="0"/>
                      </a:endParaRPr>
                    </a:p>
                  </a:txBody>
                  <a:tcPr marL="105762" marR="105762" marT="39661" marB="396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es-MX" sz="1000">
                        <a:effectLst/>
                        <a:latin typeface="Calibri" panose="020F0502020204030204" pitchFamily="34" charset="0"/>
                        <a:cs typeface="Times New Roman" panose="02020603050405020304" pitchFamily="18" charset="0"/>
                      </a:endParaRPr>
                    </a:p>
                  </a:txBody>
                  <a:tcPr marL="105762" marR="105762" marT="39661" marB="396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es-MX" sz="900">
                          <a:effectLst/>
                          <a:latin typeface="Calibri" panose="020F0502020204030204" pitchFamily="34" charset="0"/>
                          <a:ea typeface="Calibri" panose="020F0502020204030204" pitchFamily="34"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9493411"/>
                  </a:ext>
                </a:extLst>
              </a:tr>
              <a:tr h="234935">
                <a:tc>
                  <a:txBody>
                    <a:bodyPr/>
                    <a:lstStyle/>
                    <a:p>
                      <a:pPr>
                        <a:lnSpc>
                          <a:spcPct val="107000"/>
                        </a:lnSpc>
                        <a:spcAft>
                          <a:spcPts val="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Argumentación         20%</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762" marR="105762" marT="39661" marB="396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800"/>
                        </a:spcAft>
                      </a:pPr>
                      <a:r>
                        <a:rPr lang="es-MX"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800"/>
                        </a:spcAft>
                      </a:pPr>
                      <a:r>
                        <a:rPr lang="es-MX" sz="1000">
                          <a:effectLst/>
                          <a:latin typeface="Calibri" panose="020F0502020204030204" pitchFamily="34" charset="0"/>
                          <a:ea typeface="Calibri" panose="020F0502020204030204" pitchFamily="34" charset="0"/>
                          <a:cs typeface="Times New Roman" panose="02020603050405020304" pitchFamily="18" charset="0"/>
                        </a:rPr>
                        <a:t> </a:t>
                      </a:r>
                    </a:p>
                  </a:txBody>
                  <a:tcPr marL="105762" marR="105762" marT="39661" marB="396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es-MX" sz="900">
                          <a:effectLst/>
                          <a:latin typeface="Calibri" panose="020F0502020204030204" pitchFamily="34" charset="0"/>
                          <a:ea typeface="Calibri" panose="020F0502020204030204" pitchFamily="34"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05762" marR="105762" marT="39661" marB="396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es-MX" sz="900">
                          <a:effectLst/>
                          <a:latin typeface="Calibri" panose="020F0502020204030204" pitchFamily="34" charset="0"/>
                          <a:ea typeface="Calibri" panose="020F0502020204030204" pitchFamily="34"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05762" marR="105762" marT="39661" marB="396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es-MX" sz="9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91700051"/>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274157823"/>
              </p:ext>
            </p:extLst>
          </p:nvPr>
        </p:nvGraphicFramePr>
        <p:xfrm>
          <a:off x="329881" y="1988840"/>
          <a:ext cx="8229599" cy="3959166"/>
        </p:xfrm>
        <a:graphic>
          <a:graphicData uri="http://schemas.openxmlformats.org/drawingml/2006/table">
            <a:tbl>
              <a:tblPr firstRow="1" firstCol="1" bandRow="1"/>
              <a:tblGrid>
                <a:gridCol w="3762592">
                  <a:extLst>
                    <a:ext uri="{9D8B030D-6E8A-4147-A177-3AD203B41FA5}">
                      <a16:colId xmlns:a16="http://schemas.microsoft.com/office/drawing/2014/main" val="2409872391"/>
                    </a:ext>
                  </a:extLst>
                </a:gridCol>
                <a:gridCol w="1018471">
                  <a:extLst>
                    <a:ext uri="{9D8B030D-6E8A-4147-A177-3AD203B41FA5}">
                      <a16:colId xmlns:a16="http://schemas.microsoft.com/office/drawing/2014/main" val="2141699971"/>
                    </a:ext>
                  </a:extLst>
                </a:gridCol>
                <a:gridCol w="1002436">
                  <a:extLst>
                    <a:ext uri="{9D8B030D-6E8A-4147-A177-3AD203B41FA5}">
                      <a16:colId xmlns:a16="http://schemas.microsoft.com/office/drawing/2014/main" val="27390517"/>
                    </a:ext>
                  </a:extLst>
                </a:gridCol>
                <a:gridCol w="2446100">
                  <a:extLst>
                    <a:ext uri="{9D8B030D-6E8A-4147-A177-3AD203B41FA5}">
                      <a16:colId xmlns:a16="http://schemas.microsoft.com/office/drawing/2014/main" val="2680643293"/>
                    </a:ext>
                  </a:extLst>
                </a:gridCol>
              </a:tblGrid>
              <a:tr h="335731">
                <a:tc>
                  <a:txBody>
                    <a:bodyPr/>
                    <a:lstStyle/>
                    <a:p>
                      <a:pPr marL="342900" lvl="0" indent="-342900">
                        <a:lnSpc>
                          <a:spcPct val="115000"/>
                        </a:lnSpc>
                        <a:spcAft>
                          <a:spcPts val="0"/>
                        </a:spcAft>
                        <a:buFont typeface="Wingdings" panose="05000000000000000000" pitchFamily="2" charset="2"/>
                        <a:buChar char=""/>
                        <a:tabLst>
                          <a:tab pos="942975" algn="l"/>
                        </a:tabLst>
                      </a:pPr>
                      <a:r>
                        <a:rPr lang="es-MX" sz="1600" b="1">
                          <a:effectLst/>
                          <a:latin typeface="Calibri" panose="020F0502020204030204" pitchFamily="34" charset="0"/>
                          <a:ea typeface="Calibri" panose="020F0502020204030204" pitchFamily="34" charset="0"/>
                          <a:cs typeface="Times New Roman" panose="02020603050405020304" pitchFamily="18" charset="0"/>
                        </a:rPr>
                        <a:t>Aspectos Generales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942975" algn="l"/>
                        </a:tabLst>
                      </a:pPr>
                      <a:r>
                        <a:rPr lang="es-MX" sz="1600" b="1">
                          <a:effectLst/>
                          <a:latin typeface="Calibri" panose="020F0502020204030204" pitchFamily="34" charset="0"/>
                          <a:ea typeface="Calibri" panose="020F0502020204030204" pitchFamily="34" charset="0"/>
                          <a:cs typeface="Times New Roman" panose="02020603050405020304" pitchFamily="18" charset="0"/>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942975" algn="l"/>
                        </a:tabLst>
                      </a:pPr>
                      <a:r>
                        <a:rPr lang="es-MX" sz="1600" b="1">
                          <a:effectLst/>
                          <a:latin typeface="Calibri" panose="020F0502020204030204" pitchFamily="34" charset="0"/>
                          <a:ea typeface="Calibri" panose="020F0502020204030204" pitchFamily="34" charset="0"/>
                          <a:cs typeface="Times New Roman" panose="02020603050405020304" pitchFamily="18" charset="0"/>
                        </a:rPr>
                        <a:t>Si lo hace</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942975" algn="l"/>
                        </a:tabLst>
                      </a:pPr>
                      <a:r>
                        <a:rPr lang="es-MX" sz="1600" b="1">
                          <a:effectLst/>
                          <a:latin typeface="Calibri" panose="020F0502020204030204" pitchFamily="34" charset="0"/>
                          <a:ea typeface="Calibri" panose="020F0502020204030204" pitchFamily="34" charset="0"/>
                          <a:cs typeface="Times New Roman" panose="02020603050405020304" pitchFamily="18" charset="0"/>
                        </a:rPr>
                        <a:t>No lo hace</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942975" algn="l"/>
                        </a:tabLst>
                      </a:pPr>
                      <a:r>
                        <a:rPr lang="es-MX" sz="1600" b="1">
                          <a:effectLst/>
                          <a:latin typeface="Calibri" panose="020F0502020204030204" pitchFamily="34" charset="0"/>
                          <a:ea typeface="Calibri" panose="020F0502020204030204" pitchFamily="34" charset="0"/>
                          <a:cs typeface="Times New Roman" panose="02020603050405020304" pitchFamily="18" charset="0"/>
                        </a:rPr>
                        <a:t>Observaciones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260732"/>
                  </a:ext>
                </a:extLst>
              </a:tr>
              <a:tr h="156199">
                <a:tc>
                  <a:txBody>
                    <a:bodyPr/>
                    <a:lstStyle/>
                    <a:p>
                      <a:pPr algn="just">
                        <a:lnSpc>
                          <a:spcPct val="107000"/>
                        </a:lnSpc>
                        <a:spcAft>
                          <a:spcPts val="0"/>
                        </a:spcAft>
                      </a:pPr>
                      <a:r>
                        <a:rPr lang="es-MX" sz="1600">
                          <a:effectLst/>
                          <a:latin typeface="Calibri" panose="020F0502020204030204" pitchFamily="34" charset="0"/>
                          <a:ea typeface="Calibri" panose="020F0502020204030204" pitchFamily="34" charset="0"/>
                          <a:cs typeface="Times New Roman" panose="02020603050405020304" pitchFamily="18" charset="0"/>
                        </a:rPr>
                        <a:t>-Uniforme de gala completo</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5202844"/>
                  </a:ext>
                </a:extLst>
              </a:tr>
              <a:tr h="156199">
                <a:tc>
                  <a:txBody>
                    <a:bodyPr/>
                    <a:lstStyle/>
                    <a:p>
                      <a:pPr algn="just">
                        <a:lnSpc>
                          <a:spcPct val="107000"/>
                        </a:lnSpc>
                        <a:spcAft>
                          <a:spcPts val="0"/>
                        </a:spcAft>
                      </a:pPr>
                      <a:r>
                        <a:rPr lang="es-MX" sz="1600">
                          <a:effectLst/>
                          <a:latin typeface="Calibri" panose="020F0502020204030204" pitchFamily="34" charset="0"/>
                          <a:ea typeface="Calibri" panose="020F0502020204030204" pitchFamily="34" charset="0"/>
                          <a:cs typeface="Times New Roman" panose="02020603050405020304" pitchFamily="18" charset="0"/>
                        </a:rPr>
                        <a:t>-Puntualidad</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062423"/>
                  </a:ext>
                </a:extLst>
              </a:tr>
              <a:tr h="156199">
                <a:tc>
                  <a:txBody>
                    <a:bodyPr/>
                    <a:lstStyle/>
                    <a:p>
                      <a:pPr algn="just">
                        <a:lnSpc>
                          <a:spcPct val="107000"/>
                        </a:lnSpc>
                        <a:spcAft>
                          <a:spcPts val="0"/>
                        </a:spcAft>
                      </a:pPr>
                      <a:r>
                        <a:rPr lang="es-MX" sz="1600">
                          <a:effectLst/>
                          <a:latin typeface="Calibri" panose="020F0502020204030204" pitchFamily="34" charset="0"/>
                          <a:ea typeface="Calibri" panose="020F0502020204030204" pitchFamily="34" charset="0"/>
                          <a:cs typeface="Times New Roman" panose="02020603050405020304" pitchFamily="18" charset="0"/>
                        </a:rPr>
                        <a:t>-Presentación impecable</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8522418"/>
                  </a:ext>
                </a:extLst>
              </a:tr>
              <a:tr h="167865">
                <a:tc>
                  <a:txBody>
                    <a:bodyPr/>
                    <a:lstStyle/>
                    <a:p>
                      <a:pPr marL="342900" lvl="0" indent="-342900" algn="just">
                        <a:lnSpc>
                          <a:spcPct val="115000"/>
                        </a:lnSpc>
                        <a:spcAft>
                          <a:spcPts val="0"/>
                        </a:spcAft>
                        <a:buFont typeface="Wingdings" panose="05000000000000000000" pitchFamily="2" charset="2"/>
                        <a:buChar char=""/>
                      </a:pPr>
                      <a:r>
                        <a:rPr lang="es-MX" sz="1600" b="1">
                          <a:effectLst/>
                          <a:latin typeface="Calibri" panose="020F0502020204030204" pitchFamily="34" charset="0"/>
                          <a:ea typeface="Calibri" panose="020F0502020204030204" pitchFamily="34" charset="0"/>
                          <a:cs typeface="Times New Roman" panose="02020603050405020304" pitchFamily="18" charset="0"/>
                        </a:rPr>
                        <a:t>Presentación digital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67235"/>
                  </a:ext>
                </a:extLst>
              </a:tr>
              <a:tr h="156199">
                <a:tc>
                  <a:txBody>
                    <a:bodyPr/>
                    <a:lstStyle/>
                    <a:p>
                      <a:pPr algn="just">
                        <a:lnSpc>
                          <a:spcPct val="107000"/>
                        </a:lnSpc>
                        <a:spcAft>
                          <a:spcPts val="0"/>
                        </a:spcAft>
                      </a:pPr>
                      <a:r>
                        <a:rPr lang="es-MX" sz="1600">
                          <a:effectLst/>
                          <a:latin typeface="Calibri" panose="020F0502020204030204" pitchFamily="34" charset="0"/>
                          <a:ea typeface="Calibri" panose="020F0502020204030204" pitchFamily="34" charset="0"/>
                          <a:cs typeface="Times New Roman" panose="02020603050405020304" pitchFamily="18" charset="0"/>
                        </a:rPr>
                        <a:t>-Tiempo para ejecutar la presentación 10 a 15 minutos</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2220629"/>
                  </a:ext>
                </a:extLst>
              </a:tr>
              <a:tr h="156199">
                <a:tc>
                  <a:txBody>
                    <a:bodyPr/>
                    <a:lstStyle/>
                    <a:p>
                      <a:pPr algn="just">
                        <a:lnSpc>
                          <a:spcPct val="107000"/>
                        </a:lnSpc>
                        <a:spcAft>
                          <a:spcPts val="0"/>
                        </a:spcAft>
                      </a:pPr>
                      <a:r>
                        <a:rPr lang="es-MX" sz="1600">
                          <a:effectLst/>
                          <a:latin typeface="Calibri" panose="020F0502020204030204" pitchFamily="34" charset="0"/>
                          <a:ea typeface="Calibri" panose="020F0502020204030204" pitchFamily="34" charset="0"/>
                          <a:cs typeface="Times New Roman" panose="02020603050405020304" pitchFamily="18" charset="0"/>
                        </a:rPr>
                        <a:t>-Ejecutiva</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372115"/>
                  </a:ext>
                </a:extLst>
              </a:tr>
              <a:tr h="156199">
                <a:tc>
                  <a:txBody>
                    <a:bodyPr/>
                    <a:lstStyle/>
                    <a:p>
                      <a:pPr algn="just">
                        <a:lnSpc>
                          <a:spcPct val="107000"/>
                        </a:lnSpc>
                        <a:spcAft>
                          <a:spcPts val="0"/>
                        </a:spcAft>
                      </a:pPr>
                      <a:r>
                        <a:rPr lang="es-MX" sz="1600">
                          <a:effectLst/>
                          <a:latin typeface="Calibri" panose="020F0502020204030204" pitchFamily="34" charset="0"/>
                          <a:ea typeface="Calibri" panose="020F0502020204030204" pitchFamily="34" charset="0"/>
                          <a:cs typeface="Times New Roman" panose="02020603050405020304" pitchFamily="18" charset="0"/>
                        </a:rPr>
                        <a:t>-Ortografía</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946587"/>
                  </a:ext>
                </a:extLst>
              </a:tr>
              <a:tr h="167865">
                <a:tc>
                  <a:txBody>
                    <a:bodyPr/>
                    <a:lstStyle/>
                    <a:p>
                      <a:pPr marL="342900" lvl="0" indent="-342900" algn="just">
                        <a:lnSpc>
                          <a:spcPct val="115000"/>
                        </a:lnSpc>
                        <a:spcAft>
                          <a:spcPts val="1000"/>
                        </a:spcAft>
                        <a:buFont typeface="Wingdings" panose="05000000000000000000" pitchFamily="2" charset="2"/>
                        <a:buChar char=""/>
                      </a:pPr>
                      <a:r>
                        <a:rPr lang="es-MX" sz="1600" b="1">
                          <a:effectLst/>
                          <a:latin typeface="Calibri" panose="020F0502020204030204" pitchFamily="34" charset="0"/>
                          <a:ea typeface="Calibri" panose="020F0502020204030204" pitchFamily="34" charset="0"/>
                          <a:cs typeface="Times New Roman" panose="02020603050405020304" pitchFamily="18" charset="0"/>
                        </a:rPr>
                        <a:t>Expresión oral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392359"/>
                  </a:ext>
                </a:extLst>
              </a:tr>
              <a:tr h="156199">
                <a:tc>
                  <a:txBody>
                    <a:bodyPr/>
                    <a:lstStyle/>
                    <a:p>
                      <a:pPr algn="just">
                        <a:lnSpc>
                          <a:spcPct val="107000"/>
                        </a:lnSpc>
                        <a:spcAft>
                          <a:spcPts val="0"/>
                        </a:spcAft>
                      </a:pPr>
                      <a:r>
                        <a:rPr lang="es-MX" sz="1600">
                          <a:effectLst/>
                          <a:latin typeface="Calibri" panose="020F0502020204030204" pitchFamily="34" charset="0"/>
                          <a:ea typeface="Calibri" panose="020F0502020204030204" pitchFamily="34" charset="0"/>
                          <a:cs typeface="Times New Roman" panose="02020603050405020304" pitchFamily="18" charset="0"/>
                        </a:rPr>
                        <a:t>-Fluidez</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8803792"/>
                  </a:ext>
                </a:extLst>
              </a:tr>
              <a:tr h="156199">
                <a:tc>
                  <a:txBody>
                    <a:bodyPr/>
                    <a:lstStyle/>
                    <a:p>
                      <a:pPr algn="just">
                        <a:lnSpc>
                          <a:spcPct val="107000"/>
                        </a:lnSpc>
                        <a:spcAft>
                          <a:spcPts val="0"/>
                        </a:spcAft>
                      </a:pPr>
                      <a:r>
                        <a:rPr lang="es-MX" sz="1600">
                          <a:effectLst/>
                          <a:latin typeface="Calibri" panose="020F0502020204030204" pitchFamily="34" charset="0"/>
                          <a:ea typeface="Calibri" panose="020F0502020204030204" pitchFamily="34" charset="0"/>
                          <a:cs typeface="Times New Roman" panose="02020603050405020304" pitchFamily="18" charset="0"/>
                        </a:rPr>
                        <a:t>-Dicción</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963468"/>
                  </a:ext>
                </a:extLst>
              </a:tr>
              <a:tr h="156199">
                <a:tc>
                  <a:txBody>
                    <a:bodyPr/>
                    <a:lstStyle/>
                    <a:p>
                      <a:pPr algn="just">
                        <a:lnSpc>
                          <a:spcPct val="107000"/>
                        </a:lnSpc>
                        <a:spcAft>
                          <a:spcPts val="0"/>
                        </a:spcAft>
                      </a:pPr>
                      <a:r>
                        <a:rPr lang="es-MX" sz="1600" dirty="0">
                          <a:effectLst/>
                          <a:latin typeface="Calibri" panose="020F0502020204030204" pitchFamily="34" charset="0"/>
                          <a:ea typeface="Calibri" panose="020F0502020204030204" pitchFamily="34" charset="0"/>
                          <a:cs typeface="Times New Roman" panose="02020603050405020304" pitchFamily="18" charset="0"/>
                        </a:rPr>
                        <a:t>-Seguridad al hablar</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0278905"/>
                  </a:ext>
                </a:extLst>
              </a:tr>
              <a:tr h="156199">
                <a:tc>
                  <a:txBody>
                    <a:bodyPr/>
                    <a:lstStyle/>
                    <a:p>
                      <a:pPr algn="just">
                        <a:lnSpc>
                          <a:spcPct val="107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a:t>
                      </a:r>
                      <a:r>
                        <a:rPr lang="es-MX" sz="1400" dirty="0">
                          <a:effectLst/>
                          <a:latin typeface="Arial" panose="020B0604020202020204" pitchFamily="34" charset="0"/>
                          <a:ea typeface="Calibri" panose="020F0502020204030204" pitchFamily="34" charset="0"/>
                          <a:cs typeface="Arial" panose="020B0604020202020204" pitchFamily="34" charset="0"/>
                        </a:rPr>
                        <a:t>volumen</a:t>
                      </a:r>
                      <a:r>
                        <a:rPr lang="es-MX" sz="1400" baseline="0" dirty="0">
                          <a:effectLst/>
                          <a:latin typeface="Arial" panose="020B0604020202020204" pitchFamily="34" charset="0"/>
                          <a:ea typeface="Calibri" panose="020F0502020204030204" pitchFamily="34" charset="0"/>
                          <a:cs typeface="Arial" panose="020B0604020202020204" pitchFamily="34" charset="0"/>
                        </a:rPr>
                        <a:t> de voz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0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00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42975" algn="l"/>
                        </a:tabLst>
                      </a:pPr>
                      <a:r>
                        <a:rPr lang="es-MX"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59715" marR="59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941413"/>
                  </a:ext>
                </a:extLst>
              </a:tr>
            </a:tbl>
          </a:graphicData>
        </a:graphic>
      </p:graphicFrame>
      <p:sp>
        <p:nvSpPr>
          <p:cNvPr id="5" name="Rectangle 1"/>
          <p:cNvSpPr>
            <a:spLocks noChangeArrowheads="1"/>
          </p:cNvSpPr>
          <p:nvPr/>
        </p:nvSpPr>
        <p:spPr bwMode="auto">
          <a:xfrm>
            <a:off x="307975" y="1568471"/>
            <a:ext cx="12735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42975" algn="l"/>
              </a:tabLst>
              <a:defRPr>
                <a:solidFill>
                  <a:schemeClr val="tx1"/>
                </a:solidFill>
                <a:latin typeface="Arial" panose="020B0604020202020204" pitchFamily="34" charset="0"/>
              </a:defRPr>
            </a:lvl1pPr>
            <a:lvl2pPr eaLnBrk="0" fontAlgn="base" hangingPunct="0">
              <a:spcBef>
                <a:spcPct val="0"/>
              </a:spcBef>
              <a:spcAft>
                <a:spcPct val="0"/>
              </a:spcAft>
              <a:tabLst>
                <a:tab pos="942975" algn="l"/>
              </a:tabLst>
              <a:defRPr>
                <a:solidFill>
                  <a:schemeClr val="tx1"/>
                </a:solidFill>
                <a:latin typeface="Arial" panose="020B0604020202020204" pitchFamily="34" charset="0"/>
              </a:defRPr>
            </a:lvl2pPr>
            <a:lvl3pPr eaLnBrk="0" fontAlgn="base" hangingPunct="0">
              <a:spcBef>
                <a:spcPct val="0"/>
              </a:spcBef>
              <a:spcAft>
                <a:spcPct val="0"/>
              </a:spcAft>
              <a:tabLst>
                <a:tab pos="942975" algn="l"/>
              </a:tabLst>
              <a:defRPr>
                <a:solidFill>
                  <a:schemeClr val="tx1"/>
                </a:solidFill>
                <a:latin typeface="Arial" panose="020B0604020202020204" pitchFamily="34" charset="0"/>
              </a:defRPr>
            </a:lvl3pPr>
            <a:lvl4pPr eaLnBrk="0" fontAlgn="base" hangingPunct="0">
              <a:spcBef>
                <a:spcPct val="0"/>
              </a:spcBef>
              <a:spcAft>
                <a:spcPct val="0"/>
              </a:spcAft>
              <a:tabLst>
                <a:tab pos="942975" algn="l"/>
              </a:tabLst>
              <a:defRPr>
                <a:solidFill>
                  <a:schemeClr val="tx1"/>
                </a:solidFill>
                <a:latin typeface="Arial" panose="020B0604020202020204" pitchFamily="34" charset="0"/>
              </a:defRPr>
            </a:lvl4pPr>
            <a:lvl5pPr eaLnBrk="0" fontAlgn="base" hangingPunct="0">
              <a:spcBef>
                <a:spcPct val="0"/>
              </a:spcBef>
              <a:spcAft>
                <a:spcPct val="0"/>
              </a:spcAft>
              <a:tabLst>
                <a:tab pos="942975" algn="l"/>
              </a:tabLst>
              <a:defRPr>
                <a:solidFill>
                  <a:schemeClr val="tx1"/>
                </a:solidFill>
                <a:latin typeface="Arial" panose="020B0604020202020204" pitchFamily="34" charset="0"/>
              </a:defRPr>
            </a:lvl5pPr>
            <a:lvl6pPr eaLnBrk="0" fontAlgn="base" hangingPunct="0">
              <a:spcBef>
                <a:spcPct val="0"/>
              </a:spcBef>
              <a:spcAft>
                <a:spcPct val="0"/>
              </a:spcAft>
              <a:tabLst>
                <a:tab pos="942975" algn="l"/>
              </a:tabLst>
              <a:defRPr>
                <a:solidFill>
                  <a:schemeClr val="tx1"/>
                </a:solidFill>
                <a:latin typeface="Arial" panose="020B0604020202020204" pitchFamily="34" charset="0"/>
              </a:defRPr>
            </a:lvl6pPr>
            <a:lvl7pPr eaLnBrk="0" fontAlgn="base" hangingPunct="0">
              <a:spcBef>
                <a:spcPct val="0"/>
              </a:spcBef>
              <a:spcAft>
                <a:spcPct val="0"/>
              </a:spcAft>
              <a:tabLst>
                <a:tab pos="942975" algn="l"/>
              </a:tabLst>
              <a:defRPr>
                <a:solidFill>
                  <a:schemeClr val="tx1"/>
                </a:solidFill>
                <a:latin typeface="Arial" panose="020B0604020202020204" pitchFamily="34" charset="0"/>
              </a:defRPr>
            </a:lvl7pPr>
            <a:lvl8pPr eaLnBrk="0" fontAlgn="base" hangingPunct="0">
              <a:spcBef>
                <a:spcPct val="0"/>
              </a:spcBef>
              <a:spcAft>
                <a:spcPct val="0"/>
              </a:spcAft>
              <a:tabLst>
                <a:tab pos="942975" algn="l"/>
              </a:tabLst>
              <a:defRPr>
                <a:solidFill>
                  <a:schemeClr val="tx1"/>
                </a:solidFill>
                <a:latin typeface="Arial" panose="020B0604020202020204" pitchFamily="34" charset="0"/>
              </a:defRPr>
            </a:lvl8pPr>
            <a:lvl9pPr eaLnBrk="0" fontAlgn="base" hangingPunct="0">
              <a:spcBef>
                <a:spcPct val="0"/>
              </a:spcBef>
              <a:spcAft>
                <a:spcPct val="0"/>
              </a:spcAft>
              <a:tabLst>
                <a:tab pos="942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42975" algn="l"/>
              </a:tabLst>
            </a:pPr>
            <a:r>
              <a:rPr kumimoji="0" lang="es-MX" altLang="es-MX"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Lista de cotejo</a:t>
            </a:r>
            <a:r>
              <a:rPr kumimoji="0" lang="es-MX" altLang="es-MX"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s-MX" altLang="es-MX"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42975" algn="l"/>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731482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utoShape 4" descr="Resultado de imagen para escudo enep saltil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CuadroTexto 2">
            <a:extLst>
              <a:ext uri="{FF2B5EF4-FFF2-40B4-BE49-F238E27FC236}">
                <a16:creationId xmlns:a16="http://schemas.microsoft.com/office/drawing/2014/main" id="{19DE8741-A3E6-4E5B-AA7E-247860BCB68C}"/>
              </a:ext>
            </a:extLst>
          </p:cNvPr>
          <p:cNvSpPr txBox="1"/>
          <p:nvPr/>
        </p:nvSpPr>
        <p:spPr>
          <a:xfrm>
            <a:off x="1115616" y="2636912"/>
            <a:ext cx="6912768" cy="1107996"/>
          </a:xfrm>
          <a:prstGeom prst="rect">
            <a:avLst/>
          </a:prstGeom>
          <a:noFill/>
        </p:spPr>
        <p:txBody>
          <a:bodyPr wrap="square" rtlCol="0">
            <a:spAutoFit/>
          </a:bodyPr>
          <a:lstStyle/>
          <a:p>
            <a:pPr algn="ctr"/>
            <a:r>
              <a:rPr lang="es-MX" sz="6600" dirty="0" smtClean="0">
                <a:latin typeface="Times New Roman" panose="02020603050405020304" pitchFamily="18" charset="0"/>
                <a:cs typeface="Times New Roman" panose="02020603050405020304" pitchFamily="18" charset="0"/>
              </a:rPr>
              <a:t>INTRODUCCIÓN</a:t>
            </a:r>
            <a:r>
              <a:rPr lang="es-MX" dirty="0" smtClean="0"/>
              <a:t> </a:t>
            </a:r>
            <a:endParaRPr lang="es-MX" dirty="0"/>
          </a:p>
        </p:txBody>
      </p:sp>
      <p:pic>
        <p:nvPicPr>
          <p:cNvPr id="2" name="Imagen 1">
            <a:hlinkClick r:id="rId3" action="ppaction://hlinksldjump"/>
          </p:cNvPr>
          <p:cNvPicPr>
            <a:picLocks noChangeAspect="1"/>
          </p:cNvPicPr>
          <p:nvPr/>
        </p:nvPicPr>
        <p:blipFill>
          <a:blip r:embed="rId4"/>
          <a:stretch>
            <a:fillRect/>
          </a:stretch>
        </p:blipFill>
        <p:spPr>
          <a:xfrm>
            <a:off x="6516216" y="5589240"/>
            <a:ext cx="2188654" cy="865707"/>
          </a:xfrm>
          <a:prstGeom prst="rect">
            <a:avLst/>
          </a:prstGeom>
        </p:spPr>
      </p:pic>
    </p:spTree>
    <p:extLst>
      <p:ext uri="{BB962C8B-B14F-4D97-AF65-F5344CB8AC3E}">
        <p14:creationId xmlns:p14="http://schemas.microsoft.com/office/powerpoint/2010/main" val="16569600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utoShape 4" descr="Resultado de imagen para escudo enep saltil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 name="CuadroTexto 1"/>
          <p:cNvSpPr txBox="1"/>
          <p:nvPr/>
        </p:nvSpPr>
        <p:spPr>
          <a:xfrm>
            <a:off x="971600" y="160338"/>
            <a:ext cx="6696744" cy="461665"/>
          </a:xfrm>
          <a:prstGeom prst="rect">
            <a:avLst/>
          </a:prstGeom>
          <a:noFill/>
        </p:spPr>
        <p:txBody>
          <a:bodyPr wrap="square" rtlCol="0">
            <a:spAutoFit/>
          </a:bodyPr>
          <a:lstStyle/>
          <a:p>
            <a:pPr algn="ctr"/>
            <a:r>
              <a:rPr lang="es-MX" sz="2400" b="1" dirty="0">
                <a:latin typeface="Times New Roman" panose="02020603050405020304" pitchFamily="18" charset="0"/>
                <a:cs typeface="Times New Roman" panose="02020603050405020304" pitchFamily="18" charset="0"/>
              </a:rPr>
              <a:t>COMPETENCIAS PROFESIONALES</a:t>
            </a:r>
          </a:p>
        </p:txBody>
      </p:sp>
      <p:sp>
        <p:nvSpPr>
          <p:cNvPr id="5" name="Rectángulo redondeado 4">
            <a:hlinkClick r:id="rId3" action="ppaction://hlinksldjump"/>
          </p:cNvPr>
          <p:cNvSpPr/>
          <p:nvPr/>
        </p:nvSpPr>
        <p:spPr>
          <a:xfrm>
            <a:off x="438346" y="622003"/>
            <a:ext cx="7878070"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MX" sz="1600" dirty="0">
                <a:latin typeface="Times New Roman" panose="02020603050405020304" pitchFamily="18" charset="0"/>
                <a:cs typeface="Times New Roman" panose="02020603050405020304" pitchFamily="18" charset="0"/>
              </a:rPr>
              <a:t>Integra recursos de la investigación educativa para enriquecer su práctica profesional, expresando su interés por el conocimiento, la ciencia y la mejora de la educación.</a:t>
            </a:r>
          </a:p>
        </p:txBody>
      </p:sp>
      <p:sp>
        <p:nvSpPr>
          <p:cNvPr id="6" name="Rectángulo redondeado 5">
            <a:hlinkClick r:id="rId4" action="ppaction://hlinksldjump"/>
          </p:cNvPr>
          <p:cNvSpPr/>
          <p:nvPr/>
        </p:nvSpPr>
        <p:spPr>
          <a:xfrm>
            <a:off x="460375" y="1525970"/>
            <a:ext cx="7856041"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MX" sz="1600" dirty="0">
                <a:latin typeface="Times New Roman" panose="02020603050405020304" pitchFamily="18" charset="0"/>
                <a:cs typeface="Times New Roman" panose="02020603050405020304" pitchFamily="18" charset="0"/>
              </a:rPr>
              <a:t>Actúa de manera ética ante la diversidad de situaciones que se presentan en la práctica profesional</a:t>
            </a:r>
          </a:p>
        </p:txBody>
      </p:sp>
      <p:sp>
        <p:nvSpPr>
          <p:cNvPr id="8" name="Rectángulo redondeado 7">
            <a:hlinkClick r:id="rId5" action="ppaction://hlinksldjump"/>
          </p:cNvPr>
          <p:cNvSpPr/>
          <p:nvPr/>
        </p:nvSpPr>
        <p:spPr>
          <a:xfrm>
            <a:off x="460375" y="2440404"/>
            <a:ext cx="7830172" cy="7200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s-MX" sz="1600" dirty="0">
                <a:latin typeface="Times New Roman" panose="02020603050405020304" pitchFamily="18" charset="0"/>
                <a:cs typeface="Times New Roman" panose="02020603050405020304" pitchFamily="18" charset="0"/>
              </a:rPr>
              <a:t>Aplica el plan y programas de estudio para alcanzar los propósitos educativos y contribuir al pleno desenvolvimiento de las capacidades de sus alumnos</a:t>
            </a:r>
          </a:p>
        </p:txBody>
      </p:sp>
      <p:sp>
        <p:nvSpPr>
          <p:cNvPr id="9" name="Rectángulo redondeado 8">
            <a:hlinkClick r:id="rId6" action="ppaction://hlinksldjump"/>
          </p:cNvPr>
          <p:cNvSpPr/>
          <p:nvPr/>
        </p:nvSpPr>
        <p:spPr>
          <a:xfrm>
            <a:off x="460375" y="3330548"/>
            <a:ext cx="7878069"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MX" sz="1400" dirty="0">
                <a:latin typeface="Times New Roman" panose="02020603050405020304" pitchFamily="18" charset="0"/>
                <a:cs typeface="Times New Roman" panose="02020603050405020304" pitchFamily="18" charset="0"/>
              </a:rPr>
              <a:t>Diseña planeaciones aplicando sus conocimientos curriculares, psicopedagógicos, disciplinares, didácticos y tecnológicos para propiciar espacios de aprendizaje incluyentes que respondan a las necesidades de todos los alumnos en el marco del plan y programas de estudio</a:t>
            </a:r>
          </a:p>
        </p:txBody>
      </p:sp>
      <p:sp>
        <p:nvSpPr>
          <p:cNvPr id="10" name="Rectángulo redondeado 9">
            <a:hlinkClick r:id="rId7" action="ppaction://hlinksldjump"/>
          </p:cNvPr>
          <p:cNvSpPr/>
          <p:nvPr/>
        </p:nvSpPr>
        <p:spPr>
          <a:xfrm>
            <a:off x="455402" y="4233556"/>
            <a:ext cx="7861014"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MX" sz="1600" dirty="0">
                <a:latin typeface="Times New Roman" panose="02020603050405020304" pitchFamily="18" charset="0"/>
                <a:cs typeface="Times New Roman" panose="02020603050405020304" pitchFamily="18" charset="0"/>
              </a:rPr>
              <a:t>Detecta los procesos de aprendizaje de sus alumnos para favorecer su desarrollo cognitivo y socioemocional</a:t>
            </a:r>
          </a:p>
        </p:txBody>
      </p:sp>
      <p:sp>
        <p:nvSpPr>
          <p:cNvPr id="11" name="Rectángulo redondeado 10">
            <a:hlinkClick r:id="rId7" action="ppaction://hlinksldjump"/>
          </p:cNvPr>
          <p:cNvSpPr/>
          <p:nvPr/>
        </p:nvSpPr>
        <p:spPr>
          <a:xfrm>
            <a:off x="455726" y="5136564"/>
            <a:ext cx="7860365"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MX" sz="1600" dirty="0">
                <a:latin typeface="Times New Roman" panose="02020603050405020304" pitchFamily="18" charset="0"/>
                <a:cs typeface="Times New Roman" panose="02020603050405020304" pitchFamily="18" charset="0"/>
              </a:rPr>
              <a:t>Emplea la evaluación para intervenir en los diferentes ámbitos y momentos de la tarea educativa para mejorar los aprendizajes de sus alumnos</a:t>
            </a:r>
          </a:p>
        </p:txBody>
      </p:sp>
      <p:sp>
        <p:nvSpPr>
          <p:cNvPr id="12" name="Rectángulo redondeado 11"/>
          <p:cNvSpPr/>
          <p:nvPr/>
        </p:nvSpPr>
        <p:spPr>
          <a:xfrm>
            <a:off x="455402" y="6026708"/>
            <a:ext cx="7912496" cy="72008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es-MX" sz="1600" dirty="0">
                <a:latin typeface="Times New Roman" panose="02020603050405020304" pitchFamily="18" charset="0"/>
                <a:cs typeface="Times New Roman" panose="02020603050405020304" pitchFamily="18" charset="0"/>
              </a:rPr>
              <a:t>Colabora con la comunidad escolar, padres de familia, autoridades y docentes, en la toma de decisiones y en el desarrollo de alternativas de solución a problemáticas socioeducativas.</a:t>
            </a:r>
          </a:p>
        </p:txBody>
      </p:sp>
      <p:sp>
        <p:nvSpPr>
          <p:cNvPr id="3" name="Flecha derecha 2">
            <a:hlinkClick r:id="rId8" action="ppaction://hlinksldjump"/>
          </p:cNvPr>
          <p:cNvSpPr/>
          <p:nvPr/>
        </p:nvSpPr>
        <p:spPr>
          <a:xfrm>
            <a:off x="8532440" y="5796061"/>
            <a:ext cx="395536" cy="42662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2419968247"/>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utoShape 4" descr="Resultado de imagen para escudo enep saltil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2" name="Diagrama 1"/>
          <p:cNvGraphicFramePr/>
          <p:nvPr>
            <p:extLst>
              <p:ext uri="{D42A27DB-BD31-4B8C-83A1-F6EECF244321}">
                <p14:modId xmlns:p14="http://schemas.microsoft.com/office/powerpoint/2010/main" val="1868226797"/>
              </p:ext>
            </p:extLst>
          </p:nvPr>
        </p:nvGraphicFramePr>
        <p:xfrm>
          <a:off x="1043608" y="836712"/>
          <a:ext cx="7080448"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echa: a la derecha con muesca 3">
            <a:hlinkClick r:id="rId8" action="ppaction://hlinksldjump"/>
            <a:extLst>
              <a:ext uri="{FF2B5EF4-FFF2-40B4-BE49-F238E27FC236}">
                <a16:creationId xmlns:a16="http://schemas.microsoft.com/office/drawing/2014/main" id="{C187DEAE-EB9F-4B50-B25E-A2D236DFDF1E}"/>
              </a:ext>
            </a:extLst>
          </p:cNvPr>
          <p:cNvSpPr/>
          <p:nvPr/>
        </p:nvSpPr>
        <p:spPr>
          <a:xfrm>
            <a:off x="180459" y="60261"/>
            <a:ext cx="2088232" cy="749067"/>
          </a:xfrm>
          <a:prstGeom prst="notch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400" b="1" dirty="0">
                <a:latin typeface="Times New Roman" panose="02020603050405020304" pitchFamily="18" charset="0"/>
                <a:cs typeface="Times New Roman" panose="02020603050405020304" pitchFamily="18" charset="0"/>
              </a:rPr>
              <a:t>COMPETENCIAS</a:t>
            </a:r>
          </a:p>
        </p:txBody>
      </p:sp>
    </p:spTree>
    <p:extLst>
      <p:ext uri="{BB962C8B-B14F-4D97-AF65-F5344CB8AC3E}">
        <p14:creationId xmlns:p14="http://schemas.microsoft.com/office/powerpoint/2010/main" val="387309646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utoShape 4" descr="Resultado de imagen para escudo enep saltil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3" name="Diagrama 2"/>
          <p:cNvGraphicFramePr/>
          <p:nvPr>
            <p:extLst>
              <p:ext uri="{D42A27DB-BD31-4B8C-83A1-F6EECF244321}">
                <p14:modId xmlns:p14="http://schemas.microsoft.com/office/powerpoint/2010/main" val="3026979109"/>
              </p:ext>
            </p:extLst>
          </p:nvPr>
        </p:nvGraphicFramePr>
        <p:xfrm>
          <a:off x="1043608" y="836712"/>
          <a:ext cx="7080448"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a:hlinkClick r:id="rId8" action="ppaction://hlinksldjump"/>
          </p:cNvPr>
          <p:cNvPicPr>
            <a:picLocks noChangeAspect="1"/>
          </p:cNvPicPr>
          <p:nvPr/>
        </p:nvPicPr>
        <p:blipFill>
          <a:blip r:embed="rId9"/>
          <a:stretch>
            <a:fillRect/>
          </a:stretch>
        </p:blipFill>
        <p:spPr>
          <a:xfrm>
            <a:off x="155575" y="160338"/>
            <a:ext cx="2188654" cy="865707"/>
          </a:xfrm>
          <a:prstGeom prst="rect">
            <a:avLst/>
          </a:prstGeom>
        </p:spPr>
      </p:pic>
    </p:spTree>
    <p:extLst>
      <p:ext uri="{BB962C8B-B14F-4D97-AF65-F5344CB8AC3E}">
        <p14:creationId xmlns:p14="http://schemas.microsoft.com/office/powerpoint/2010/main" val="246734492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utoShape 4" descr="Resultado de imagen para escudo enep saltil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2" name="Diagrama 1"/>
          <p:cNvGraphicFramePr/>
          <p:nvPr>
            <p:extLst>
              <p:ext uri="{D42A27DB-BD31-4B8C-83A1-F6EECF244321}">
                <p14:modId xmlns:p14="http://schemas.microsoft.com/office/powerpoint/2010/main" val="3891171800"/>
              </p:ext>
            </p:extLst>
          </p:nvPr>
        </p:nvGraphicFramePr>
        <p:xfrm>
          <a:off x="1043608" y="836712"/>
          <a:ext cx="7152456"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a:hlinkClick r:id="rId8" action="ppaction://hlinksldjump"/>
          </p:cNvPr>
          <p:cNvPicPr>
            <a:picLocks noChangeAspect="1"/>
          </p:cNvPicPr>
          <p:nvPr/>
        </p:nvPicPr>
        <p:blipFill>
          <a:blip r:embed="rId9"/>
          <a:stretch>
            <a:fillRect/>
          </a:stretch>
        </p:blipFill>
        <p:spPr>
          <a:xfrm>
            <a:off x="155575" y="160338"/>
            <a:ext cx="2188654" cy="865707"/>
          </a:xfrm>
          <a:prstGeom prst="rect">
            <a:avLst/>
          </a:prstGeom>
        </p:spPr>
      </p:pic>
    </p:spTree>
    <p:extLst>
      <p:ext uri="{BB962C8B-B14F-4D97-AF65-F5344CB8AC3E}">
        <p14:creationId xmlns:p14="http://schemas.microsoft.com/office/powerpoint/2010/main" val="311240814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utoShape 4" descr="Resultado de imagen para escudo enep saltil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2" name="Diagrama 1"/>
          <p:cNvGraphicFramePr/>
          <p:nvPr>
            <p:extLst>
              <p:ext uri="{D42A27DB-BD31-4B8C-83A1-F6EECF244321}">
                <p14:modId xmlns:p14="http://schemas.microsoft.com/office/powerpoint/2010/main" val="3620273966"/>
              </p:ext>
            </p:extLst>
          </p:nvPr>
        </p:nvGraphicFramePr>
        <p:xfrm>
          <a:off x="1115616" y="764704"/>
          <a:ext cx="7008440"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a:hlinkClick r:id="rId8" action="ppaction://hlinksldjump"/>
          </p:cNvPr>
          <p:cNvPicPr>
            <a:picLocks noChangeAspect="1"/>
          </p:cNvPicPr>
          <p:nvPr/>
        </p:nvPicPr>
        <p:blipFill>
          <a:blip r:embed="rId9"/>
          <a:stretch>
            <a:fillRect/>
          </a:stretch>
        </p:blipFill>
        <p:spPr>
          <a:xfrm>
            <a:off x="6372200" y="5733256"/>
            <a:ext cx="2188654" cy="865707"/>
          </a:xfrm>
          <a:prstGeom prst="rect">
            <a:avLst/>
          </a:prstGeom>
        </p:spPr>
      </p:pic>
    </p:spTree>
    <p:extLst>
      <p:ext uri="{BB962C8B-B14F-4D97-AF65-F5344CB8AC3E}">
        <p14:creationId xmlns:p14="http://schemas.microsoft.com/office/powerpoint/2010/main" val="1485050725"/>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utoShape 4" descr="Resultado de imagen para escudo enep saltil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2" name="Diagrama 1"/>
          <p:cNvGraphicFramePr/>
          <p:nvPr>
            <p:extLst>
              <p:ext uri="{D42A27DB-BD31-4B8C-83A1-F6EECF244321}">
                <p14:modId xmlns:p14="http://schemas.microsoft.com/office/powerpoint/2010/main" val="1333041711"/>
              </p:ext>
            </p:extLst>
          </p:nvPr>
        </p:nvGraphicFramePr>
        <p:xfrm>
          <a:off x="755576" y="692696"/>
          <a:ext cx="7560840" cy="5344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a:hlinkClick r:id="rId8" action="ppaction://hlinksldjump"/>
          </p:cNvPr>
          <p:cNvPicPr>
            <a:picLocks noChangeAspect="1"/>
          </p:cNvPicPr>
          <p:nvPr/>
        </p:nvPicPr>
        <p:blipFill>
          <a:blip r:embed="rId9"/>
          <a:stretch>
            <a:fillRect/>
          </a:stretch>
        </p:blipFill>
        <p:spPr>
          <a:xfrm>
            <a:off x="6228184" y="5604210"/>
            <a:ext cx="2188654" cy="865707"/>
          </a:xfrm>
          <a:prstGeom prst="rect">
            <a:avLst/>
          </a:prstGeom>
        </p:spPr>
      </p:pic>
    </p:spTree>
    <p:extLst>
      <p:ext uri="{BB962C8B-B14F-4D97-AF65-F5344CB8AC3E}">
        <p14:creationId xmlns:p14="http://schemas.microsoft.com/office/powerpoint/2010/main" val="259416887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utoShape 4" descr="Resultado de imagen para escudo enep saltil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 name="Imagen 3">
            <a:hlinkClick r:id="rId3" action="ppaction://hlinksldjump"/>
          </p:cNvPr>
          <p:cNvPicPr>
            <a:picLocks noChangeAspect="1"/>
          </p:cNvPicPr>
          <p:nvPr/>
        </p:nvPicPr>
        <p:blipFill>
          <a:blip r:embed="rId4"/>
          <a:stretch>
            <a:fillRect/>
          </a:stretch>
        </p:blipFill>
        <p:spPr>
          <a:xfrm>
            <a:off x="6660232" y="5992253"/>
            <a:ext cx="2188654" cy="865707"/>
          </a:xfrm>
          <a:prstGeom prst="rect">
            <a:avLst/>
          </a:prstGeom>
        </p:spPr>
      </p:pic>
      <p:graphicFrame>
        <p:nvGraphicFramePr>
          <p:cNvPr id="5" name="Diagrama 4"/>
          <p:cNvGraphicFramePr/>
          <p:nvPr>
            <p:extLst>
              <p:ext uri="{D42A27DB-BD31-4B8C-83A1-F6EECF244321}">
                <p14:modId xmlns:p14="http://schemas.microsoft.com/office/powerpoint/2010/main" val="19106516"/>
              </p:ext>
            </p:extLst>
          </p:nvPr>
        </p:nvGraphicFramePr>
        <p:xfrm>
          <a:off x="323528" y="362202"/>
          <a:ext cx="8352928" cy="55150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25072378"/>
      </p:ext>
    </p:extLst>
  </p:cSld>
  <p:clrMapOvr>
    <a:masterClrMapping/>
  </p:clrMapOvr>
  <p:transition spd="slow">
    <p:push dir="u"/>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2264</TotalTime>
  <Words>928</Words>
  <Application>Microsoft Office PowerPoint</Application>
  <PresentationFormat>Presentación en pantalla (4:3)</PresentationFormat>
  <Paragraphs>155</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Calibri</vt:lpstr>
      <vt:lpstr>Soberana Sans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dc:creator>
  <cp:lastModifiedBy>HP</cp:lastModifiedBy>
  <cp:revision>102</cp:revision>
  <cp:lastPrinted>2017-02-23T20:08:43Z</cp:lastPrinted>
  <dcterms:created xsi:type="dcterms:W3CDTF">2016-02-02T16:14:54Z</dcterms:created>
  <dcterms:modified xsi:type="dcterms:W3CDTF">2019-07-04T00:05:11Z</dcterms:modified>
</cp:coreProperties>
</file>