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"/>
  </p:notesMasterIdLst>
  <p:sldIdLst>
    <p:sldId id="257" r:id="rId3"/>
    <p:sldId id="292" r:id="rId4"/>
    <p:sldId id="293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zenep23@hotmail.com" initials="y" lastIdx="1" clrIdx="0">
    <p:extLst>
      <p:ext uri="{19B8F6BF-5375-455C-9EA6-DF929625EA0E}">
        <p15:presenceInfo xmlns:p15="http://schemas.microsoft.com/office/powerpoint/2012/main" userId="ad51f2fee9e1763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7" autoAdjust="0"/>
    <p:restoredTop sz="94249" autoAdjust="0"/>
  </p:normalViewPr>
  <p:slideViewPr>
    <p:cSldViewPr snapToGrid="0">
      <p:cViewPr>
        <p:scale>
          <a:sx n="60" d="100"/>
          <a:sy n="60" d="100"/>
        </p:scale>
        <p:origin x="147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84E30-00C9-499F-8C04-CDABC4AC369D}" type="datetimeFigureOut">
              <a:rPr lang="es-MX" smtClean="0"/>
              <a:t>02/07/2019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F479B-4D14-4D46-844F-850F5144794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5231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Lento y pausado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B8C8FA-E7EF-491A-8948-91B7D74506AE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381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30B492-67C2-4BD9-AE77-FE5D6434FF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C4C55C-A2D8-443C-A69D-7A0827117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67D602-D67A-4E6E-88FE-6A58A1707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6888-C6B8-4252-98C5-A7676C593001}" type="datetimeFigureOut">
              <a:rPr lang="es-MX" smtClean="0"/>
              <a:t>02/07/2019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4F01BD-188C-44CA-856B-A87CF17CA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B0CEA7-8D0B-48E7-8A23-5DE4DEC8A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B487-6C4A-45F7-A39C-7F5D1416C1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0981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732756-5578-4BA7-A4D9-E9B15BA74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FFF33BC-2C66-4547-AEAF-3661ED00D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28B77E-6A13-4C79-AD36-AE4F565D7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6888-C6B8-4252-98C5-A7676C593001}" type="datetimeFigureOut">
              <a:rPr lang="es-MX" smtClean="0"/>
              <a:t>02/07/2019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75FB9C-DCFF-45AB-81F3-6EA3BD1BD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89C48B-F326-4857-BC5B-65400D352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B487-6C4A-45F7-A39C-7F5D1416C1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0616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1183534-AF09-4664-80FE-902B095B37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2F51C8-A5F4-49F1-9D64-5A2B4EF661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AEE974-BE84-4395-82E5-C0DB930CF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6888-C6B8-4252-98C5-A7676C593001}" type="datetimeFigureOut">
              <a:rPr lang="es-MX" smtClean="0"/>
              <a:t>02/07/2019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E79523-622E-43DF-8D68-7A51AF058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AEFEA7-6CB3-402D-9826-C5A8E4F8E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B487-6C4A-45F7-A39C-7F5D1416C1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1957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02/07/2019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1040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02/07/2019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5705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02/07/2019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4787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02/07/2019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040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02/07/2019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3886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02/07/2019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8002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02/07/2019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2238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02/07/2019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8619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DE1979-9166-4A19-A16C-E139820E2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523708-DA7F-458E-B5F6-4F35E2F87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B251E8-4E25-4338-9E1C-BEBBFBD65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6888-C6B8-4252-98C5-A7676C593001}" type="datetimeFigureOut">
              <a:rPr lang="es-MX" smtClean="0"/>
              <a:t>02/07/2019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3E82DD-D8C1-4EE7-8A3B-C46489C46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E46073-9219-45E8-94D7-E330D67ED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B487-6C4A-45F7-A39C-7F5D1416C1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6717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02/07/2019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7999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02/07/2019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7940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02/07/2019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00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C53830-FB42-4AD3-B352-C958287B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71AA35-F8DB-444A-AB6A-2776CA214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2F601B-02B9-4086-B806-896CC68F3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6888-C6B8-4252-98C5-A7676C593001}" type="datetimeFigureOut">
              <a:rPr lang="es-MX" smtClean="0"/>
              <a:t>02/07/2019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FB083A-C6D5-4E54-A00D-95AB99D42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016754-737B-4D19-A398-111CFAB03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B487-6C4A-45F7-A39C-7F5D1416C1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607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7439A-5E9C-468F-BF1B-B8EC7F185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361ACB-5E2D-4B86-BF1F-1908A0E1C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C89A6E-904C-443C-BA2E-86291858C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151E3-9F7A-40C4-BBEE-2E2612BA5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6888-C6B8-4252-98C5-A7676C593001}" type="datetimeFigureOut">
              <a:rPr lang="es-MX" smtClean="0"/>
              <a:t>02/07/2019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B1F2AF-362A-455A-B9BB-688F5AC67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DC63F8F-B4C2-48AD-AB68-217EEF701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B487-6C4A-45F7-A39C-7F5D1416C1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760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3072A1-486E-47DC-8A8A-F913DB12B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E024CC-364A-494B-AD54-765F12BA3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74B7708-4BE5-4872-A3B7-C32676AFED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F335429-697F-4043-BA42-BE5255C53E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66650C0-FE4C-4F7B-BEB0-6618F9FFD6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A215141-5D06-4C62-989E-6D3A030B3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6888-C6B8-4252-98C5-A7676C593001}" type="datetimeFigureOut">
              <a:rPr lang="es-MX" smtClean="0"/>
              <a:t>02/07/2019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260B2BC-4466-47B4-8384-8C1D6FC3F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7BE6098-EEB9-47D8-ACB3-8EA0F33C8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B487-6C4A-45F7-A39C-7F5D1416C1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4289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3A320E-714D-4486-ACFC-E3EAD830E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FE4CC2D-F892-49B2-89AA-ED83C152B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6888-C6B8-4252-98C5-A7676C593001}" type="datetimeFigureOut">
              <a:rPr lang="es-MX" smtClean="0"/>
              <a:t>02/07/2019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7C9DD1B-8A94-41FD-B4AE-63B5A8AA8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1D9E6A-48C5-4661-BB82-90C0B3978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B487-6C4A-45F7-A39C-7F5D1416C1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4665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001315C-B9C3-4791-B3A6-8CDA77773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6888-C6B8-4252-98C5-A7676C593001}" type="datetimeFigureOut">
              <a:rPr lang="es-MX" smtClean="0"/>
              <a:t>02/07/2019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3443F14-0E4E-4F02-914A-BA99B4B24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7A91D8-424F-43C7-AAFE-7F51D0BB8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B487-6C4A-45F7-A39C-7F5D1416C1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6116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08512A-CA62-4502-8756-C6B593A9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41B206-5EC6-4704-A313-1BCAB3A2D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2F0067-B9DF-4913-983E-56F1FB635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77A2179-7D9A-4287-A4A7-6ADB42B40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6888-C6B8-4252-98C5-A7676C593001}" type="datetimeFigureOut">
              <a:rPr lang="es-MX" smtClean="0"/>
              <a:t>02/07/2019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BA14EA-15DF-4293-B1D1-FEE5C0565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688E33-464D-4985-A89D-1BF4A096A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B487-6C4A-45F7-A39C-7F5D1416C1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8337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94709A-A9E0-48D3-9AC5-B95994AA4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88C926E-7AAB-44EF-BCC6-A714ABBE04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B39F8C4-494E-43F6-9923-6D8AF1E33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F2AA0E-651E-4235-A11C-2E24463AC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6888-C6B8-4252-98C5-A7676C593001}" type="datetimeFigureOut">
              <a:rPr lang="es-MX" smtClean="0"/>
              <a:t>02/07/2019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583C-BA0C-4FD2-A978-8EE6481F3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DAF6015-6371-4822-9697-4B38D1200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B487-6C4A-45F7-A39C-7F5D1416C1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5385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E2BE16C-D65E-4913-9ED6-61F37FA39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5F059F-B154-45CE-A468-DAFCDE5FC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76587A-03CD-46B1-8380-F41A5D68C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B6888-C6B8-4252-98C5-A7676C593001}" type="datetimeFigureOut">
              <a:rPr lang="es-MX" smtClean="0"/>
              <a:t>02/07/2019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A06390-D1BE-46F6-844A-46B028CF83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70AFCB-57F6-47E8-90A8-58CF595D3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8B487-6C4A-45F7-A39C-7F5D1416C1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433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04652-59A1-403F-9DEC-24079D8F3826}" type="datetimeFigureOut">
              <a:rPr lang="es-MX" smtClean="0"/>
              <a:pPr/>
              <a:t>02/07/2019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263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audio" Target="../media/audio1.wav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MRNTCC1Kv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104112" y="6038964"/>
            <a:ext cx="4259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Saltillo, Coahuila</a:t>
            </a:r>
          </a:p>
          <a:p>
            <a:pPr algn="ctr" fontAlgn="base"/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03 de julio 2019</a:t>
            </a:r>
          </a:p>
        </p:txBody>
      </p:sp>
      <p:grpSp>
        <p:nvGrpSpPr>
          <p:cNvPr id="9" name="8 Grupo"/>
          <p:cNvGrpSpPr/>
          <p:nvPr/>
        </p:nvGrpSpPr>
        <p:grpSpPr>
          <a:xfrm>
            <a:off x="1649760" y="1916833"/>
            <a:ext cx="8892480" cy="1273543"/>
            <a:chOff x="-828600" y="3277684"/>
            <a:chExt cx="11169624" cy="1273543"/>
          </a:xfrm>
        </p:grpSpPr>
        <p:sp>
          <p:nvSpPr>
            <p:cNvPr id="7" name="6 Rectángulo"/>
            <p:cNvSpPr/>
            <p:nvPr/>
          </p:nvSpPr>
          <p:spPr>
            <a:xfrm>
              <a:off x="-676200" y="3903155"/>
              <a:ext cx="11017224" cy="64807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YAZMIN TELLEZ FUENTES</a:t>
              </a:r>
            </a:p>
            <a:p>
              <a:pPr algn="ctr"/>
              <a:r>
                <a:rPr lang="es-MX" sz="2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1º “A”</a:t>
              </a:r>
              <a:endParaRPr lang="es-MX" dirty="0"/>
            </a:p>
          </p:txBody>
        </p:sp>
        <p:sp>
          <p:nvSpPr>
            <p:cNvPr id="5" name="4 Rectángulo"/>
            <p:cNvSpPr/>
            <p:nvPr/>
          </p:nvSpPr>
          <p:spPr>
            <a:xfrm rot="21436100">
              <a:off x="-828600" y="3277684"/>
              <a:ext cx="11017224" cy="50405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4800" dirty="0"/>
                <a:t>EXAMEN GLOBAL</a:t>
              </a:r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2890880C-EB3D-4C43-A3D9-5C9520CA4272}"/>
              </a:ext>
            </a:extLst>
          </p:cNvPr>
          <p:cNvSpPr txBox="1"/>
          <p:nvPr/>
        </p:nvSpPr>
        <p:spPr>
          <a:xfrm>
            <a:off x="1368133" y="3829840"/>
            <a:ext cx="9577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/>
              <a:t>MATERIAS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600" b="1" dirty="0"/>
              <a:t>Planeación y evaluación de la enseñanza y el aprendizaje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600" b="1" dirty="0"/>
              <a:t>Prácticas sociales del lenguaje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600" b="1" dirty="0"/>
              <a:t>Forma, espacio y medida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600" b="1" dirty="0"/>
              <a:t>Estrategias para la exploración del mundo natural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600" b="1" dirty="0"/>
              <a:t>Observación y análisis de prácticas y contextos escolares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60F31CF6-CD93-4F3E-9828-225A7273F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2052" name="Imagen 1">
            <a:extLst>
              <a:ext uri="{FF2B5EF4-FFF2-40B4-BE49-F238E27FC236}">
                <a16:creationId xmlns:a16="http://schemas.microsoft.com/office/drawing/2014/main" id="{6513362E-6D16-4DE1-B20B-7F768BEA7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091" y="281537"/>
            <a:ext cx="106997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2CFE25B2-1698-4840-8921-EFA78E9E3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664" y="147147"/>
            <a:ext cx="604867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ESCUELA NORMAL DE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EDUCACIÓN PREESCOLAR</a:t>
            </a:r>
            <a:endParaRPr lang="es-MX" altLang="es-MX" sz="3200" dirty="0">
              <a:latin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EED722D-4854-4F2E-9E8B-35CD3E8EBE90}"/>
              </a:ext>
            </a:extLst>
          </p:cNvPr>
          <p:cNvSpPr txBox="1"/>
          <p:nvPr/>
        </p:nvSpPr>
        <p:spPr>
          <a:xfrm>
            <a:off x="9697992" y="2525331"/>
            <a:ext cx="194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N. L: 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3504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3" name="bomb.wav"/>
          </p:stSnd>
        </p:sndAc>
      </p:transition>
    </mc:Choice>
    <mc:Fallback xmlns="">
      <p:transition spd="slow">
        <p:fade/>
        <p:sndAc>
          <p:stSnd>
            <p:snd r:embed="rId5" name="bomb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577824" y="192403"/>
            <a:ext cx="9108504" cy="1143000"/>
          </a:xfrm>
        </p:spPr>
        <p:txBody>
          <a:bodyPr>
            <a:normAutofit/>
          </a:bodyPr>
          <a:lstStyle/>
          <a:p>
            <a:r>
              <a:rPr lang="es-MX" sz="3600" dirty="0"/>
              <a:t>EXAMEN GLOBAL, SEGUNDO SEMESTRE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1559496" y="1063278"/>
            <a:ext cx="910850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endParaRPr lang="es-MX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9CF037B-6BC3-4EF8-952E-EA9384A76ED8}"/>
              </a:ext>
            </a:extLst>
          </p:cNvPr>
          <p:cNvSpPr/>
          <p:nvPr/>
        </p:nvSpPr>
        <p:spPr>
          <a:xfrm>
            <a:off x="1470176" y="2674306"/>
            <a:ext cx="916232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3200" dirty="0">
                <a:solidFill>
                  <a:prstClr val="black"/>
                </a:solidFill>
                <a:hlinkClick r:id="rId3"/>
              </a:rPr>
              <a:t>https://youtu.be/OMRNTCC1Kvg</a:t>
            </a:r>
            <a:endParaRPr lang="es-E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3F4A28BC-4EEA-414E-9B32-4DB0F721F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108886" y="1600200"/>
            <a:ext cx="517284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805549A-59AA-4E58-A8CC-B2FB17ABB9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11881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05920931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39682321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63631254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73051937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57175946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46731712"/>
                    </a:ext>
                  </a:extLst>
                </a:gridCol>
              </a:tblGrid>
              <a:tr h="438930">
                <a:tc gridSpan="6">
                  <a:txBody>
                    <a:bodyPr/>
                    <a:lstStyle/>
                    <a:p>
                      <a:r>
                        <a:rPr lang="es-MX"/>
                        <a:t>RÚBRICA:     Presentación final de los cursos del semestre  50%</a:t>
                      </a:r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135574"/>
                  </a:ext>
                </a:extLst>
              </a:tr>
              <a:tr h="1755719">
                <a:tc gridSpan="3">
                  <a:txBody>
                    <a:bodyPr/>
                    <a:lstStyle/>
                    <a:p>
                      <a:r>
                        <a:rPr lang="es-ES" sz="1800" b="1" kern="1200" dirty="0">
                          <a:effectLst/>
                        </a:rPr>
                        <a:t>Metas de desempeño: </a:t>
                      </a:r>
                      <a:r>
                        <a:rPr lang="es-ES" sz="1800" kern="1200" dirty="0">
                          <a:effectLst/>
                        </a:rPr>
                        <a:t>Presenta de manera argumentativa las competencias profesionales adquiridas durante el semestre</a:t>
                      </a:r>
                      <a:r>
                        <a:rPr lang="es-MX" sz="1800" kern="1200" dirty="0">
                          <a:effectLst/>
                        </a:rPr>
                        <a:t>.</a:t>
                      </a:r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ES" sz="1800" b="1" kern="1200" dirty="0">
                          <a:effectLst/>
                        </a:rPr>
                        <a:t>Problema: </a:t>
                      </a:r>
                      <a:r>
                        <a:rPr lang="es-MX" sz="1800" kern="1200" dirty="0">
                          <a:effectLst/>
                        </a:rPr>
                        <a:t>Los estudiantes necesitan articular los conocimientos disciplinarios, didácticos y científico-tecnológicos adquiridos en el transcurso del semestre. De tal manera que las alumnas desarrollen habilidades en sus prácticas profesionales.</a:t>
                      </a:r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030205"/>
                  </a:ext>
                </a:extLst>
              </a:tr>
              <a:tr h="438930">
                <a:tc>
                  <a:txBody>
                    <a:bodyPr/>
                    <a:lstStyle/>
                    <a:p>
                      <a:r>
                        <a:rPr lang="es-MX" dirty="0"/>
                        <a:t>Referentes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Receptivo/Regular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dirty="0"/>
                        <a:t>Resolutivo/Suficiente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Autónomo/Satisfactorio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Estratégico/Competente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607378"/>
                  </a:ext>
                </a:extLst>
              </a:tr>
              <a:tr h="3785491">
                <a:tc>
                  <a:txBody>
                    <a:bodyPr/>
                    <a:lstStyle/>
                    <a:p>
                      <a:r>
                        <a:rPr lang="es-ES" sz="1400" b="1" kern="1200" dirty="0">
                          <a:effectLst/>
                        </a:rPr>
                        <a:t>Evidencia: </a:t>
                      </a:r>
                      <a:r>
                        <a:rPr lang="es-ES" sz="1400" kern="1200" dirty="0">
                          <a:effectLst/>
                        </a:rPr>
                        <a:t>Escrito argumentativo donde se identifique el desarrollo de las competencias profesionales adquiridas en el semestre.</a:t>
                      </a:r>
                    </a:p>
                    <a:p>
                      <a:endParaRPr lang="es-MX" sz="1400" kern="1200" dirty="0">
                        <a:effectLst/>
                      </a:endParaRPr>
                    </a:p>
                    <a:p>
                      <a:r>
                        <a:rPr lang="es-MX" sz="1400" b="1" kern="1200" dirty="0">
                          <a:effectLst/>
                        </a:rPr>
                        <a:t>Criterio: </a:t>
                      </a:r>
                      <a:r>
                        <a:rPr lang="es-MX" sz="1400" kern="1200" dirty="0">
                          <a:effectLst/>
                        </a:rPr>
                        <a:t>Demuestra la capacidad de integrar un conjunto de acciones concretas, interrelacionadas y coordinadas entre sí, rescatando los conocimientos y saberes de los diferentes  cursos que demuestren el desempeño adquirido de las competencias propuestas durante el semestre.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>
                          <a:effectLst/>
                        </a:rPr>
                        <a:t>Reconoce la vinculación de los diferentes cursos para la formación profesional. </a:t>
                      </a:r>
                    </a:p>
                    <a:p>
                      <a:endParaRPr lang="es-MX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>
                          <a:effectLst/>
                        </a:rPr>
                        <a:t>Identifica de manera  eficaz la vinculación existente entre los diferentes cursos y la posibilidad de reconocerlos  como parte de su formación profesional.</a:t>
                      </a:r>
                    </a:p>
                    <a:p>
                      <a:endParaRPr lang="es-MX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>
                          <a:effectLst/>
                        </a:rPr>
                        <a:t>Integrar y movilizar diferentes tipos de conocimientos para resolver de manera adecuada las demandas y los problemas de la vida profesional</a:t>
                      </a:r>
                    </a:p>
                    <a:p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>
                          <a:effectLst/>
                        </a:rPr>
                        <a:t>Enfrenta la resolución del problema a través de la reconstrucción del conocimiento y saberes de los diferentes cursos, promoviendo decisiones y posibles soluciones en la práctica profesional.</a:t>
                      </a:r>
                    </a:p>
                    <a:p>
                      <a:endParaRPr lang="es-MX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902051"/>
                  </a:ext>
                </a:extLst>
              </a:tr>
              <a:tr h="438930">
                <a:tc>
                  <a:txBody>
                    <a:bodyPr/>
                    <a:lstStyle/>
                    <a:p>
                      <a:r>
                        <a:rPr lang="es-MX" b="1" dirty="0"/>
                        <a:t>Valor: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6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/>
                        <a:t>8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8554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9965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299</Words>
  <Application>Microsoft Office PowerPoint</Application>
  <PresentationFormat>Panorámica</PresentationFormat>
  <Paragraphs>38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1_Tema de Office</vt:lpstr>
      <vt:lpstr>Presentación de PowerPoint</vt:lpstr>
      <vt:lpstr>EXAMEN GLOBAL, SEGUNDO SEMESTRE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yazenep23@hotmail.com</dc:creator>
  <cp:lastModifiedBy>yazenep23@hotmail.com</cp:lastModifiedBy>
  <cp:revision>10</cp:revision>
  <dcterms:created xsi:type="dcterms:W3CDTF">2019-07-02T13:32:44Z</dcterms:created>
  <dcterms:modified xsi:type="dcterms:W3CDTF">2019-07-03T03:17:10Z</dcterms:modified>
</cp:coreProperties>
</file>