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8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19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46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6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2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63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89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29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41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20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4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27F15-09D4-4393-B712-F51C6054D428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10F8-08B5-47AA-BD04-E6DF390E88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76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92UyH9L23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03712" y="764705"/>
            <a:ext cx="540244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Escuela Normal de Educación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 Preescolar </a:t>
            </a:r>
            <a:endParaRPr lang="es-E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24513" y="1656164"/>
            <a:ext cx="756083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endParaRPr lang="es-E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Evidencia global</a:t>
            </a:r>
          </a:p>
          <a:p>
            <a:pPr algn="ctr"/>
            <a:endParaRPr lang="es-ES" sz="28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Yamile Margarita Mercado Esquivel 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N.L. 9              1 “A” </a:t>
            </a:r>
          </a:p>
          <a:p>
            <a:pPr algn="ctr"/>
            <a:endParaRPr lang="es-E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2018-2019  </a:t>
            </a:r>
          </a:p>
          <a:p>
            <a:pPr algn="ctr"/>
            <a:endParaRPr lang="es-E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Saltillo, Coahuila a </a:t>
            </a:r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 Julio del 2019 </a:t>
            </a:r>
            <a:endParaRPr lang="es-E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66" y="587413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468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57764" y="2729180"/>
            <a:ext cx="54741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hlinkClick r:id="rId2"/>
              </a:rPr>
              <a:t>https://youtu.be/A92UyH9L23Y</a:t>
            </a:r>
            <a:endParaRPr lang="es-MX" sz="3200" dirty="0" smtClean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86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36564"/>
              </p:ext>
            </p:extLst>
          </p:nvPr>
        </p:nvGraphicFramePr>
        <p:xfrm>
          <a:off x="1963842" y="847811"/>
          <a:ext cx="7992888" cy="5184576"/>
        </p:xfrm>
        <a:graphic>
          <a:graphicData uri="http://schemas.openxmlformats.org/drawingml/2006/table">
            <a:tbl>
              <a:tblPr firstRow="1" bandRow="1"/>
              <a:tblGrid>
                <a:gridCol w="1944383"/>
                <a:gridCol w="26880"/>
                <a:gridCol w="115085"/>
                <a:gridCol w="139956"/>
                <a:gridCol w="139956"/>
                <a:gridCol w="910454"/>
                <a:gridCol w="616996"/>
                <a:gridCol w="526044"/>
                <a:gridCol w="1424894"/>
                <a:gridCol w="175362"/>
                <a:gridCol w="1972878"/>
              </a:tblGrid>
              <a:tr h="145888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RÚBRICA :     Presentación final de los cursos del semestre  50%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5206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 de desempeño: </a:t>
                      </a:r>
                      <a:r>
                        <a:rPr lang="es-E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 de manera argumentativa las competencias profesionales adquiridas durante el semestre</a:t>
                      </a:r>
                      <a:r>
                        <a:rPr lang="es-MX" sz="700" dirty="0">
                          <a:solidFill>
                            <a:srgbClr val="000000"/>
                          </a:solidFill>
                          <a:effectLst/>
                          <a:latin typeface="Soberana Sans Light"/>
                          <a:ea typeface="Calibri" panose="020F0502020204030204" pitchFamily="34" charset="0"/>
                          <a:cs typeface="Soberana Sans Light"/>
                        </a:rPr>
                        <a:t>.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</a:t>
                      </a:r>
                      <a:r>
                        <a:rPr lang="es-E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s-ES" sz="700">
                          <a:solidFill>
                            <a:srgbClr val="000000"/>
                          </a:solidFill>
                          <a:effectLst/>
                          <a:latin typeface="Soberana Sans Ligh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700">
                          <a:solidFill>
                            <a:srgbClr val="54545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64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Referentes 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Receptivo/Regular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Resolutivo/Suficiente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Autónomo/Satisfactorio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Estratégico/Competente 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38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Evidencia: </a:t>
                      </a:r>
                      <a:r>
                        <a:rPr lang="es-E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Escrito argumentativo donde se identifique el desarrollo de las competencias profesionales  adquiridas en el semestre.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Criterio:</a:t>
                      </a: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Demuestra la capacidad de integrar un conjunto de acciones concretas, interrelacionadas y coordinadas entre sí</a:t>
                      </a:r>
                      <a:r>
                        <a:rPr lang="es-MX" sz="700">
                          <a:solidFill>
                            <a:srgbClr val="000000"/>
                          </a:solidFill>
                          <a:effectLst/>
                          <a:latin typeface="Soberana Sans Light"/>
                          <a:ea typeface="Calibri" panose="020F0502020204030204" pitchFamily="34" charset="0"/>
                          <a:cs typeface="Soberana Sans Light"/>
                        </a:rPr>
                        <a:t>, rescatando los conocimientos y saberes de los diferentes  cursos que demuestren el desempeño adquirido de las competencias propuestas durante el semestre.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 vinculación de los diferentes cursos para la formación profesional. 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Valor: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0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Tipos de Evaluación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Autoevaluación  5%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Coevaluación      5%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Heteroevaluación     20%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7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Argumentación         20%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0" marR="83350" marT="31256" marB="312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58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12359"/>
              </p:ext>
            </p:extLst>
          </p:nvPr>
        </p:nvGraphicFramePr>
        <p:xfrm>
          <a:off x="631066" y="1519711"/>
          <a:ext cx="10766738" cy="3940936"/>
        </p:xfrm>
        <a:graphic>
          <a:graphicData uri="http://schemas.openxmlformats.org/drawingml/2006/table">
            <a:tbl>
              <a:tblPr firstRow="1" firstCol="1" bandRow="1"/>
              <a:tblGrid>
                <a:gridCol w="4922578"/>
                <a:gridCol w="1332460"/>
                <a:gridCol w="1311482"/>
                <a:gridCol w="3200218"/>
              </a:tblGrid>
              <a:tr h="59239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Aspectos Generales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lo hace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lo hace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-Uniforme de gala completo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-Puntualidad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-Presentación impecable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Presentación digital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-Tiempo para ejecutar la presentación 10 a 15 minutos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-Ejecutiva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-Ortografía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9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Expresión oral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-Fluidez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-Dicción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-Seguridad al hablar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-Volumen de voz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080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318</Words>
  <Application>Microsoft Office PowerPoint</Application>
  <PresentationFormat>Panorámica</PresentationFormat>
  <Paragraphs>110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Soberana Sans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Yamile Margarita Mercado Ezquibel</dc:creator>
  <cp:lastModifiedBy>Yamile Margarita Mercado Ezquibel</cp:lastModifiedBy>
  <cp:revision>2</cp:revision>
  <dcterms:created xsi:type="dcterms:W3CDTF">2019-07-04T03:16:36Z</dcterms:created>
  <dcterms:modified xsi:type="dcterms:W3CDTF">2019-07-04T03:40:09Z</dcterms:modified>
</cp:coreProperties>
</file>