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27F15-09D4-4393-B712-F51C6054D428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110F8-08B5-47AA-BD04-E6DF390E88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887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27F15-09D4-4393-B712-F51C6054D428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110F8-08B5-47AA-BD04-E6DF390E88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6199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27F15-09D4-4393-B712-F51C6054D428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110F8-08B5-47AA-BD04-E6DF390E88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6466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27F15-09D4-4393-B712-F51C6054D428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110F8-08B5-47AA-BD04-E6DF390E88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5617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27F15-09D4-4393-B712-F51C6054D428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110F8-08B5-47AA-BD04-E6DF390E88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2250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27F15-09D4-4393-B712-F51C6054D428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110F8-08B5-47AA-BD04-E6DF390E88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7630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27F15-09D4-4393-B712-F51C6054D428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110F8-08B5-47AA-BD04-E6DF390E88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4898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27F15-09D4-4393-B712-F51C6054D428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110F8-08B5-47AA-BD04-E6DF390E88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4292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27F15-09D4-4393-B712-F51C6054D428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110F8-08B5-47AA-BD04-E6DF390E88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5417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27F15-09D4-4393-B712-F51C6054D428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110F8-08B5-47AA-BD04-E6DF390E88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4205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27F15-09D4-4393-B712-F51C6054D428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110F8-08B5-47AA-BD04-E6DF390E88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6478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27F15-09D4-4393-B712-F51C6054D428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110F8-08B5-47AA-BD04-E6DF390E88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7764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A92UyH9L23Y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503712" y="764705"/>
            <a:ext cx="5402440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Escuela Normal de Educación</a:t>
            </a:r>
          </a:p>
          <a:p>
            <a:pPr algn="ctr"/>
            <a:r>
              <a:rPr lang="es-E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 Preescolar </a:t>
            </a:r>
            <a:endParaRPr lang="es-E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424513" y="1656164"/>
            <a:ext cx="7560839" cy="44012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Licenciatura en Educación Preescolar</a:t>
            </a:r>
          </a:p>
          <a:p>
            <a:pPr algn="ctr"/>
            <a:endParaRPr lang="es-E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s-ES" sz="2800" b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Evidencia global</a:t>
            </a:r>
          </a:p>
          <a:p>
            <a:pPr algn="ctr"/>
            <a:endParaRPr lang="es-ES" sz="2800" b="1" u="sng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s-E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Yamile Margarita Mercado Esquivel </a:t>
            </a:r>
          </a:p>
          <a:p>
            <a:pPr algn="ctr"/>
            <a:r>
              <a:rPr lang="es-E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N.L. 9              1 “A” </a:t>
            </a:r>
          </a:p>
          <a:p>
            <a:pPr algn="ctr"/>
            <a:endParaRPr lang="es-E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s-E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Ciclo Escolar 2018-2019  </a:t>
            </a:r>
          </a:p>
          <a:p>
            <a:pPr algn="ctr"/>
            <a:endParaRPr lang="es-E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</a:t>
            </a:r>
            <a:r>
              <a:rPr lang="es-E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Saltillo, Coahuila a </a:t>
            </a:r>
            <a:r>
              <a:rPr lang="es-E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r>
              <a:rPr lang="es-E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de Julio del 2019 </a:t>
            </a:r>
            <a:endParaRPr lang="es-E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766" y="587413"/>
            <a:ext cx="1231746" cy="1511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7468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257764" y="2729180"/>
            <a:ext cx="54741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dirty="0" smtClean="0">
                <a:hlinkClick r:id="rId2"/>
              </a:rPr>
              <a:t>https://youtu.be/A92UyH9L23Y</a:t>
            </a:r>
            <a:endParaRPr lang="es-MX" sz="3200" dirty="0" smtClean="0"/>
          </a:p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863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936564"/>
              </p:ext>
            </p:extLst>
          </p:nvPr>
        </p:nvGraphicFramePr>
        <p:xfrm>
          <a:off x="1963842" y="847811"/>
          <a:ext cx="7992888" cy="5184576"/>
        </p:xfrm>
        <a:graphic>
          <a:graphicData uri="http://schemas.openxmlformats.org/drawingml/2006/table">
            <a:tbl>
              <a:tblPr firstRow="1" bandRow="1"/>
              <a:tblGrid>
                <a:gridCol w="1944383"/>
                <a:gridCol w="26880"/>
                <a:gridCol w="115085"/>
                <a:gridCol w="139956"/>
                <a:gridCol w="139956"/>
                <a:gridCol w="910454"/>
                <a:gridCol w="616996"/>
                <a:gridCol w="526044"/>
                <a:gridCol w="1424894"/>
                <a:gridCol w="175362"/>
                <a:gridCol w="1972878"/>
              </a:tblGrid>
              <a:tr h="145888">
                <a:tc gridSpan="1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RÚBRICA :     Presentación final de los cursos del semestre  50%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52069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Metas de desempeño: </a:t>
                      </a:r>
                      <a:r>
                        <a:rPr lang="es-ES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Presenta de manera argumentativa las competencias profesionales adquiridas durante el semestre</a:t>
                      </a:r>
                      <a:r>
                        <a:rPr lang="es-MX" sz="700" dirty="0">
                          <a:solidFill>
                            <a:srgbClr val="000000"/>
                          </a:solidFill>
                          <a:effectLst/>
                          <a:latin typeface="Soberana Sans Light"/>
                          <a:ea typeface="Calibri" panose="020F0502020204030204" pitchFamily="34" charset="0"/>
                          <a:cs typeface="Soberana Sans Light"/>
                        </a:rPr>
                        <a:t>.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7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Problema</a:t>
                      </a:r>
                      <a:r>
                        <a:rPr lang="es-E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s-ES" sz="700">
                          <a:solidFill>
                            <a:srgbClr val="000000"/>
                          </a:solidFill>
                          <a:effectLst/>
                          <a:latin typeface="Soberana Sans Ligh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700">
                          <a:solidFill>
                            <a:srgbClr val="54545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Los estudiantes necesitan articular los conocimientos disciplinarios, didácticos y científico-tecnológicos adquiridos en el transcurso del  semestre. De tal manera que las alumnas desarrollen habilidades en sus prácticas profesionales.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0" marR="83350" marT="31256" marB="3125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7648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Referentes  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0" marR="83350" marT="31256" marB="3125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Receptivo/Regular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0" marR="83350" marT="31256" marB="3125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0" marR="83350" marT="31256" marB="3125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Resolutivo/Suficiente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0" marR="83350" marT="31256" marB="3125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0" marR="83350" marT="31256" marB="3125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Autónomo/Satisfactorio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0" marR="83350" marT="31256" marB="3125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0" marR="83350" marT="31256" marB="3125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Estratégico/Competente </a:t>
                      </a:r>
                    </a:p>
                  </a:txBody>
                  <a:tcPr marL="83350" marR="83350" marT="31256" marB="3125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3815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7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Evidencia: </a:t>
                      </a:r>
                      <a:r>
                        <a:rPr lang="es-E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Escrito argumentativo donde se identifique el desarrollo de las competencias profesionales  adquiridas en el semestre.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7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Criterio:</a:t>
                      </a:r>
                      <a:r>
                        <a:rPr lang="es-MX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Demuestra la capacidad de integrar un conjunto de acciones concretas, interrelacionadas y coordinadas entre sí</a:t>
                      </a:r>
                      <a:r>
                        <a:rPr lang="es-MX" sz="700">
                          <a:solidFill>
                            <a:srgbClr val="000000"/>
                          </a:solidFill>
                          <a:effectLst/>
                          <a:latin typeface="Soberana Sans Light"/>
                          <a:ea typeface="Calibri" panose="020F0502020204030204" pitchFamily="34" charset="0"/>
                          <a:cs typeface="Soberana Sans Light"/>
                        </a:rPr>
                        <a:t>, rescatando los conocimientos y saberes de los diferentes  cursos que demuestren el desempeño adquirido de las competencias propuestas durante el semestre.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0" marR="83350" marT="31256" marB="3125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Reconoce la vinculación de los diferentes cursos para la formación profesional. 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0" marR="83350" marT="31256" marB="3125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0" marR="83350" marT="31256" marB="3125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de manera  eficaz la vinculación existente entre los diferentes cursos y la posibilidad de reconocerlos  como parte de su formación profesional.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0" marR="83350" marT="31256" marB="3125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0" marR="83350" marT="31256" marB="3125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Integrar y movilizar diferentes tipos de conocimientos para resolver de manera adecuada las demandas y los problemas de la vida profesional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0" marR="83350" marT="31256" marB="3125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0" marR="83350" marT="31256" marB="3125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Enfrenta la resolución del problema a través de la reconstrucción del conocimiento y saberes de los diferentes cursos, promoviendo decisiones y posibles soluciones en la práctica profesional.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0" marR="83350" marT="31256" marB="3125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4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Valor: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0" marR="83350" marT="31256" marB="3125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83350" marR="83350" marT="31256" marB="3125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0" marR="83350" marT="31256" marB="3125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83350" marR="83350" marT="31256" marB="3125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0" marR="83350" marT="31256" marB="3125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83350" marR="83350" marT="31256" marB="3125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0" marR="83350" marT="31256" marB="3125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83350" marR="83350" marT="31256" marB="3125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</a:tr>
              <a:tr h="2064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Tipos de Evaluación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0" marR="83350" marT="31256" marB="3125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064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Autoevaluación  5%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0" marR="83350" marT="31256" marB="3125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0" marR="83350" marT="31256" marB="3125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0" marR="83350" marT="31256" marB="3125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0" marR="83350" marT="31256" marB="3125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064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Coevaluación      5%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0" marR="83350" marT="31256" marB="3125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83350" marR="83350" marT="31256" marB="3125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0" marR="83350" marT="31256" marB="3125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0" marR="83350" marT="31256" marB="3125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064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Heteroevaluación     20%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0" marR="83350" marT="31256" marB="3125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0" marR="83350" marT="31256" marB="3125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0" marR="83350" marT="31256" marB="3125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0" marR="83350" marT="31256" marB="3125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076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Argumentación         20%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0" marR="83350" marT="31256" marB="3125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83350" marR="83350" marT="31256" marB="3125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0" marR="83350" marT="31256" marB="3125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0" marR="83350" marT="31256" marB="3125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9588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612359"/>
              </p:ext>
            </p:extLst>
          </p:nvPr>
        </p:nvGraphicFramePr>
        <p:xfrm>
          <a:off x="631066" y="1519711"/>
          <a:ext cx="10766738" cy="3940936"/>
        </p:xfrm>
        <a:graphic>
          <a:graphicData uri="http://schemas.openxmlformats.org/drawingml/2006/table">
            <a:tbl>
              <a:tblPr firstRow="1" firstCol="1" bandRow="1"/>
              <a:tblGrid>
                <a:gridCol w="4922578"/>
                <a:gridCol w="1332460"/>
                <a:gridCol w="1311482"/>
                <a:gridCol w="3200218"/>
              </a:tblGrid>
              <a:tr h="59239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  <a:tabLst>
                          <a:tab pos="942975" algn="l"/>
                        </a:tabLst>
                      </a:pPr>
                      <a:r>
                        <a:rPr lang="es-MX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Aspectos Generales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 lo hace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lo hace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Observaciones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61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-Uniforme de gala completo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61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-Puntualidad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61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-Presentación impecable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199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s-MX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Presentación digital 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61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-Tiempo para ejecutar la presentación 10 a 15 minutos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61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-Ejecutiva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61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-Ortografía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199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s-MX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Expresión oral 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61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-Fluidez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61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-Dicción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61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-Seguridad al hablar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61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-Volumen de voz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20807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318</Words>
  <Application>Microsoft Office PowerPoint</Application>
  <PresentationFormat>Panorámica</PresentationFormat>
  <Paragraphs>110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Arial Rounded MT Bold</vt:lpstr>
      <vt:lpstr>Calibri</vt:lpstr>
      <vt:lpstr>Calibri Light</vt:lpstr>
      <vt:lpstr>Soberana Sans Light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Yamile Margarita Mercado Ezquibel</dc:creator>
  <cp:lastModifiedBy>Yamile Margarita Mercado Ezquibel</cp:lastModifiedBy>
  <cp:revision>2</cp:revision>
  <dcterms:created xsi:type="dcterms:W3CDTF">2019-07-04T03:16:36Z</dcterms:created>
  <dcterms:modified xsi:type="dcterms:W3CDTF">2019-07-04T03:40:09Z</dcterms:modified>
</cp:coreProperties>
</file>