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5" r:id="rId5"/>
    <p:sldId id="271" r:id="rId6"/>
    <p:sldId id="272" r:id="rId7"/>
    <p:sldId id="273" r:id="rId8"/>
    <p:sldId id="274" r:id="rId9"/>
    <p:sldId id="276" r:id="rId10"/>
    <p:sldId id="277" r:id="rId11"/>
    <p:sldId id="278" r:id="rId12"/>
    <p:sldId id="279" r:id="rId13"/>
  </p:sldIdLst>
  <p:sldSz cx="9144000" cy="6858000" type="screen4x3"/>
  <p:notesSz cx="9232900" cy="6934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3E5EE"/>
    <a:srgbClr val="A80000"/>
    <a:srgbClr val="0000FF"/>
    <a:srgbClr val="0033CC"/>
    <a:srgbClr val="D57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434" autoAdjust="0"/>
  </p:normalViewPr>
  <p:slideViewPr>
    <p:cSldViewPr>
      <p:cViewPr varScale="1">
        <p:scale>
          <a:sx n="74" d="100"/>
          <a:sy n="74" d="100"/>
        </p:scale>
        <p:origin x="-121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99706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649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8751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5043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59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61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151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7291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2278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86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1923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04652-59A1-403F-9DEC-24079D8F3826}" type="datetimeFigureOut">
              <a:rPr lang="es-MX" smtClean="0"/>
              <a:t>03/07/2019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E21EC-D3EB-44DE-B06F-AE848FD2B2D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632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978"/>
            <a:ext cx="3960440" cy="1661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971600" y="1817323"/>
            <a:ext cx="75968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Evaluación Integradora Basada en Competencias.</a:t>
            </a:r>
          </a:p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Clase Video grabada. </a:t>
            </a:r>
          </a:p>
          <a:p>
            <a:pPr algn="ctr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PLANEACIÓN Y EVALUACIÓN DE LA ENSEÑANZA Y EL APRENDIZAJE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PRÁCTICAS SOCIALES DEL LENGUAJE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FORMA ESPACIO Y MEDIDA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ESTRATEGIAS PARA LA EXPLORACIÓN DEL MUNDO NATURAL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OBSERVACIÓN Y ANÁLISIS DE PRÁCTICAS Y CONTEXTOS ESCOLARES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COMPUTACIÓN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ALUMNA: MARIANA MARCELA QUEZADA VILLAGOMEZ. </a:t>
            </a:r>
          </a:p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NUMERO DE LISTA: #15  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3752" y="6021288"/>
            <a:ext cx="903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SALTILLO, COAHUILA. FECHA 3 DE JULIO 2019.</a:t>
            </a:r>
          </a:p>
        </p:txBody>
      </p:sp>
      <p:pic>
        <p:nvPicPr>
          <p:cNvPr id="3" name="audio evaluación global">
            <a:hlinkClick r:id="" action="ppaction://media"/>
            <a:extLst>
              <a:ext uri="{FF2B5EF4-FFF2-40B4-BE49-F238E27FC236}">
                <a16:creationId xmlns="" xmlns:a16="http://schemas.microsoft.com/office/drawing/2014/main" id="{FFB86DA7-1A8F-4B82-AD84-C39016520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61" y="558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3000">
        <p:checker/>
      </p:transition>
    </mc:Choice>
    <mc:Fallback xmlns="">
      <p:transition spd="slow" advClick="0" advTm="1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15616" y="548680"/>
            <a:ext cx="6336704" cy="22159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Competencia 7:</a:t>
            </a:r>
          </a:p>
          <a:p>
            <a:endParaRPr lang="es-ES" dirty="0"/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Colabora con la comunidad escolar, padres de familia, autoridades y docentes, en la toma de decisiones y en el desarrollo de alternativas de solución a problemáticas socioeducativas.  Entrevistas a padres de familia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95737"/>
            <a:ext cx="3024336" cy="260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95737"/>
            <a:ext cx="2288726" cy="22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200963"/>
      </p:ext>
    </p:extLst>
  </p:cSld>
  <p:clrMapOvr>
    <a:masterClrMapping/>
  </p:clrMapOvr>
  <p:transition spd="slow" advClick="0" advTm="56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660552"/>
              </p:ext>
            </p:extLst>
          </p:nvPr>
        </p:nvGraphicFramePr>
        <p:xfrm>
          <a:off x="179513" y="62589"/>
          <a:ext cx="8640960" cy="6744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3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41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7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819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77553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RÚBRICA :     Presentación final de los cursos del semestre  50%</a:t>
                      </a:r>
                      <a:endParaRPr lang="es-E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523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Metas de desempeño: Presenta de manera argumentativa las competencias profesionales adquiridas durante el semestre</a:t>
                      </a:r>
                      <a:r>
                        <a:rPr lang="es-MX" sz="1100" dirty="0">
                          <a:effectLst/>
                        </a:rPr>
                        <a:t>.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Problema: </a:t>
                      </a:r>
                      <a:r>
                        <a:rPr lang="es-MX" sz="1100" dirty="0">
                          <a:effectLst/>
                        </a:rPr>
                        <a:t>Los estudiantes necesitan articular los conocimientos disciplinarios, didácticos y científico-tecnológicos adquiridos en el transcurso del  semestre. De tal manera que las alumnas desarrollen habilidades en sus prácticas profesionales.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0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Referentes 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Receptivo/Regular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Resolutivo/Suficiente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Autónomo/Satisfactorio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Estratégico/Competente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7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Evidencia: Escrito argumentativo donde se identifique el desarrollo de las competencias profesionales  adquiridas en el semestre.</a:t>
                      </a:r>
                      <a:endParaRPr lang="es-ES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Criterio: Demuestra la capacidad de integrar un conjunto de acciones concretas, interrelacionadas y coordinadas entre sí, rescatando los conocimientos y saberes de los diferentes  cursos que demuestren el desempeño adquirido de las competencias propuestas durante el semestre.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Reconoce la vinculación de los diferentes cursos para la formación profesional. 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Identifica de manera  eficaz la vinculación existente entre los diferentes cursos y la posibilidad de reconocerlos  como parte de su formación profesional.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Integrar y movilizar diferentes tipos de conocimientos para resolver de manera adecuada las demandas y los problemas de la vida profesional</a:t>
                      </a:r>
                      <a:endParaRPr lang="es-ES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Enfrenta la resolución del problema a través de la reconstrucción del conocimiento y saberes de los diferentes cursos, promoviendo decisiones y posibles soluciones en la práctica profesional.</a:t>
                      </a:r>
                      <a:endParaRPr lang="es-ES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96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Valor: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6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8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9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10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9606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Tipos de Evaluación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5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Autoevaluación  5%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gridSpan="2">
                  <a:txBody>
                    <a:bodyPr/>
                    <a:lstStyle/>
                    <a:p>
                      <a:endParaRPr lang="es-ES"/>
                    </a:p>
                  </a:txBody>
                  <a:tcPr marL="84198" marR="84198" marT="31574" marB="31574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96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Coevaluación      5%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5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effectLst/>
                        </a:rPr>
                        <a:t>Heteroevaluación</a:t>
                      </a:r>
                      <a:r>
                        <a:rPr lang="es-ES" sz="1100" dirty="0">
                          <a:effectLst/>
                        </a:rPr>
                        <a:t>     20%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gridSpan="2">
                  <a:txBody>
                    <a:bodyPr/>
                    <a:lstStyle/>
                    <a:p>
                      <a:endParaRPr lang="es-ES"/>
                    </a:p>
                  </a:txBody>
                  <a:tcPr marL="84198" marR="84198" marT="31574" marB="31574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96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Argumentación         20%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198" marR="84198" marT="31574" marB="3157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5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00">
        <p:circle/>
      </p:transition>
    </mc:Choice>
    <mc:Fallback xmlns="">
      <p:transition spd="slow" advClick="0" advTm="12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6" y="2636912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Arial" panose="020B0604020202020204" pitchFamily="34" charset="0"/>
                <a:cs typeface="Arial" panose="020B0604020202020204" pitchFamily="34" charset="0"/>
              </a:rPr>
              <a:t>¡GRACIAS POR SU ATENCION!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757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18291"/>
            <a:ext cx="1906774" cy="190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1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878722"/>
              </p:ext>
            </p:extLst>
          </p:nvPr>
        </p:nvGraphicFramePr>
        <p:xfrm>
          <a:off x="179512" y="332657"/>
          <a:ext cx="8712968" cy="62179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389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25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96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7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2959">
                <a:tc>
                  <a:txBody>
                    <a:bodyPr/>
                    <a:lstStyle/>
                    <a:p>
                      <a:r>
                        <a:rPr lang="es-ES" sz="2000" dirty="0"/>
                        <a:t>Competencias</a:t>
                      </a:r>
                      <a:r>
                        <a:rPr lang="es-ES" sz="2000" baseline="0" dirty="0"/>
                        <a:t> profesionales.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En</a:t>
                      </a:r>
                      <a:r>
                        <a:rPr lang="es-ES" sz="2000" baseline="0" dirty="0"/>
                        <a:t> proceso.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Logrado</a:t>
                      </a:r>
                      <a:r>
                        <a:rPr lang="es-ES" sz="2000" baseline="0" dirty="0"/>
                        <a:t> (no en su totalidad)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No logrado.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5841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s-ES" dirty="0"/>
                        <a:t>1.</a:t>
                      </a:r>
                      <a:r>
                        <a:rPr lang="es-ES" baseline="0" dirty="0"/>
                        <a:t> </a:t>
                      </a:r>
                      <a:r>
                        <a:rPr lang="es-ES" dirty="0"/>
                        <a:t>Detecta</a:t>
                      </a:r>
                      <a:r>
                        <a:rPr lang="es-ES" baseline="0" dirty="0"/>
                        <a:t> los procesos de aprendizaje de sus alumnos para favorecer su desarrollo cognitivo y socioemocional.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7734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s-ES" dirty="0"/>
                        <a:t>2.</a:t>
                      </a:r>
                      <a:r>
                        <a:rPr lang="es-ES" baseline="0" dirty="0"/>
                        <a:t> </a:t>
                      </a:r>
                      <a:r>
                        <a:rPr lang="es-ES" dirty="0"/>
                        <a:t> Aplica el plan y programa de estudios para alcanzar los propósitos educativos y contribuir al pleno</a:t>
                      </a:r>
                      <a:r>
                        <a:rPr lang="es-ES" baseline="0" dirty="0"/>
                        <a:t> desenvolvimiento de las capacidades de sus alumnos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6035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s-ES" dirty="0"/>
                        <a:t>3. Diseña planeaciones</a:t>
                      </a:r>
                      <a:r>
                        <a:rPr lang="es-ES" baseline="0" dirty="0"/>
                        <a:t> aplicando sus conocimientos curriculares, psicopedagógicos, disciplinares, didácticos y tecnológicos para proporcionar espacios de aprendizajes  incluyentes que respondan a las necesidades de todos los alumnos en el marco del plan y programas de estudio.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24329"/>
            <a:ext cx="67627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4456187" y="2873186"/>
            <a:ext cx="648072" cy="64807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4456187" y="4797152"/>
            <a:ext cx="648072" cy="64807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3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14:ferris dir="l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019673"/>
              </p:ext>
            </p:extLst>
          </p:nvPr>
        </p:nvGraphicFramePr>
        <p:xfrm>
          <a:off x="323528" y="260648"/>
          <a:ext cx="8064896" cy="59486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466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64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82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36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Competencias</a:t>
                      </a:r>
                      <a:r>
                        <a:rPr lang="es-ES" baseline="0" dirty="0"/>
                        <a:t> profesionales 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En proceso.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Logrado. (no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No logrado.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4. Emplea</a:t>
                      </a:r>
                      <a:r>
                        <a:rPr lang="es-ES" baseline="0" dirty="0"/>
                        <a:t> la evaluación para intervenir en los diferentes ámbitos y momentos de la tarea educativa para mejorar los aprendizajes de sus alumnos.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5. Integra</a:t>
                      </a:r>
                      <a:r>
                        <a:rPr lang="es-ES" baseline="0" dirty="0"/>
                        <a:t> recursos de investigación educativa para enriquecer su práctica profesional, expresando su interés por el conocimiento, la ciencia y la mejora de la educación.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6. Actúa de manera</a:t>
                      </a:r>
                      <a:r>
                        <a:rPr lang="es-ES" baseline="0" dirty="0"/>
                        <a:t> ética ante la diversidad de situaciones que se presentan en la practica educativa.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7. Colabora</a:t>
                      </a:r>
                      <a:r>
                        <a:rPr lang="es-ES" baseline="0" dirty="0"/>
                        <a:t> con la comunidad escolar, padres de familia, autoridades y docentes, en la toma de decisiones y en el desarrollo de alternativas de solución a problemáticas socioeducativas.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2 Elipse"/>
          <p:cNvSpPr/>
          <p:nvPr/>
        </p:nvSpPr>
        <p:spPr>
          <a:xfrm>
            <a:off x="4427984" y="866468"/>
            <a:ext cx="648072" cy="64807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7380312" y="4941168"/>
            <a:ext cx="648072" cy="64807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4427984" y="3645024"/>
            <a:ext cx="648072" cy="64807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4427984" y="2420888"/>
            <a:ext cx="648072" cy="64807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conveyor dir="l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967548"/>
            <a:ext cx="6912768" cy="1292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Competencia 1:</a:t>
            </a:r>
          </a:p>
          <a:p>
            <a:endParaRPr lang="es-ES" dirty="0"/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Detecta los procesos de aprendizaje de sus alumnos para favorecer su desarrollo cognitivo y socioemocional.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12" y="2852936"/>
            <a:ext cx="5112568" cy="194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276379" y="2442747"/>
            <a:ext cx="55983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En lenguaje desarrollamos un poco esta competencia</a:t>
            </a:r>
          </a:p>
        </p:txBody>
      </p:sp>
    </p:spTree>
    <p:extLst>
      <p:ext uri="{BB962C8B-B14F-4D97-AF65-F5344CB8AC3E}">
        <p14:creationId xmlns:p14="http://schemas.microsoft.com/office/powerpoint/2010/main" val="2291114269"/>
      </p:ext>
    </p:extLst>
  </p:cSld>
  <p:clrMapOvr>
    <a:masterClrMapping/>
  </p:clrMapOvr>
  <p:transition spd="slow" advClick="0" advTm="30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476672"/>
            <a:ext cx="7272808" cy="3477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Competencia 2:</a:t>
            </a:r>
          </a:p>
          <a:p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Aplica el plan y programa de estudios para alcanzar los propósitos educativos y contribuir al pleno desenvolvimiento de las capacidades de sus alumnos 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Cursos donde favorecí esta competencia: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Forma, Espacio y Medida.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Lenguaje y Comunicación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Estrategias para la Exploración del Mundo Natural.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4272048"/>
            <a:ext cx="1728192" cy="22461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07504" y="4077072"/>
            <a:ext cx="358214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Durante las clases siempre se estuvo trabajando con el plan de estudios vigente Aprendizajes Claves</a:t>
            </a:r>
          </a:p>
        </p:txBody>
      </p:sp>
    </p:spTree>
    <p:extLst>
      <p:ext uri="{BB962C8B-B14F-4D97-AF65-F5344CB8AC3E}">
        <p14:creationId xmlns:p14="http://schemas.microsoft.com/office/powerpoint/2010/main" val="3002098688"/>
      </p:ext>
    </p:extLst>
  </p:cSld>
  <p:clrMapOvr>
    <a:masterClrMapping/>
  </p:clrMapOvr>
  <p:transition spd="slow" advClick="0" advTm="8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188641"/>
            <a:ext cx="8496944" cy="43704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Competencia 3: </a:t>
            </a:r>
          </a:p>
          <a:p>
            <a:endParaRPr lang="es-ES" dirty="0"/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Diseña planeaciones aplicando sus conocimientos curriculares, psicopedagógicos, disciplinares, didácticos y tecnológicos para proporcionar espacios de aprendizajes  incluyentes que respondan a las necesidades de todos los alumnos en el marco del plan y programas de estudio.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Cursos donde favorecí esta competencia: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Planeación y Evaluación de la Enseñanza y el Aprendizaje.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Forma, Espacio y Medida.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Lenguaje y Comunicación.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Estrategias para la Exploración del Mundo Natural.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09" y="3284984"/>
            <a:ext cx="129394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286000" y="4653136"/>
            <a:ext cx="480628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La desarrolle mucho en planeación y evaluación de la enseñanza y el aprendizaje porque como dice el curso planea, se puso en práctica esta acción en varias ocasiones en el curso</a:t>
            </a:r>
          </a:p>
        </p:txBody>
      </p:sp>
    </p:spTree>
    <p:extLst>
      <p:ext uri="{BB962C8B-B14F-4D97-AF65-F5344CB8AC3E}">
        <p14:creationId xmlns:p14="http://schemas.microsoft.com/office/powerpoint/2010/main" val="10841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2000">
        <p14:reveal/>
      </p:transition>
    </mc:Choice>
    <mc:Fallback xmlns="">
      <p:transition spd="slow" advClick="0" advTm="7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548680"/>
            <a:ext cx="7272808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Competencia 4: 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Emplea la evaluación para intervenir en los diferentes ámbitos y momentos de la tarea educativa para mejorar los aprendizajes de sus alumnos. 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Cursos donde favorecí esta competencia: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Planeación y Evaluación de la Enseñanza y el Aprendizaje.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Forma, Espacio y Medida.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3"/>
            <a:ext cx="19145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788024" y="3623010"/>
            <a:ext cx="385192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La favorecí en planeación y evaluación porque en este curso me enseñaron a evaluar con diferentes instrumentos ya sean rubricas y una guía de indicadores. </a:t>
            </a:r>
          </a:p>
        </p:txBody>
      </p:sp>
    </p:spTree>
    <p:extLst>
      <p:ext uri="{BB962C8B-B14F-4D97-AF65-F5344CB8AC3E}">
        <p14:creationId xmlns:p14="http://schemas.microsoft.com/office/powerpoint/2010/main" val="4043731325"/>
      </p:ext>
    </p:extLst>
  </p:cSld>
  <p:clrMapOvr>
    <a:masterClrMapping/>
  </p:clrMapOvr>
  <p:transition spd="slow" advClick="0" advTm="50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60648"/>
            <a:ext cx="7344816" cy="40626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Competencia 5:</a:t>
            </a:r>
          </a:p>
          <a:p>
            <a:endParaRPr lang="es-ES" dirty="0"/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Integra recursos de investigación educativa para enriquecer su práctica profesional, expresando su interés por el conocimiento, la ciencia y la mejora de la educación.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Cursos donde cumplí esta competencia: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Observación y Análisis de la Practica y Contextos Escolares.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Computación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Planeación y Evaluación de la Enseñanza y el Aprendizaje.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Estrategias para la Exploración del Mundo Natural.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23299"/>
            <a:ext cx="3111425" cy="191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779912" y="4509120"/>
            <a:ext cx="45720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" dirty="0"/>
              <a:t>Principalmente en el curso de observación y análisis de la práctica y contextos escolares porque siempre estuve investigando a cerca de los contextos y la gestión</a:t>
            </a:r>
          </a:p>
        </p:txBody>
      </p:sp>
    </p:spTree>
    <p:extLst>
      <p:ext uri="{BB962C8B-B14F-4D97-AF65-F5344CB8AC3E}">
        <p14:creationId xmlns:p14="http://schemas.microsoft.com/office/powerpoint/2010/main" val="31989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0">
        <p:circle/>
      </p:transition>
    </mc:Choice>
    <mc:Fallback xmlns="">
      <p:transition spd="slow" advClick="0" advTm="80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548680"/>
            <a:ext cx="6912768" cy="3139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Competencia 6:</a:t>
            </a:r>
          </a:p>
          <a:p>
            <a:endParaRPr lang="es-ES" dirty="0"/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Actúa de manera ética ante la diversidad de situaciones que se presentan en la practica educativa.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Cursos donde se desarrolla esta competencia: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Planeación y Evaluación de la Enseñanza y el Aprendizaje.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Observación y Análisis de la Practica y Contextos Escolares.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88001"/>
            <a:ext cx="2507741" cy="223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004048" y="3861048"/>
            <a:ext cx="403244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Los cursos de planeación y evaluación y en el de observación y análisis me han enseñado como actuar o que decir ante un problema que se presente en el jardín</a:t>
            </a:r>
          </a:p>
        </p:txBody>
      </p:sp>
    </p:spTree>
    <p:extLst>
      <p:ext uri="{BB962C8B-B14F-4D97-AF65-F5344CB8AC3E}">
        <p14:creationId xmlns:p14="http://schemas.microsoft.com/office/powerpoint/2010/main" val="14121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4000">
        <p:split orient="vert"/>
      </p:transition>
    </mc:Choice>
    <mc:Fallback xmlns="">
      <p:transition spd="slow" advClick="0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1000</Words>
  <Application>Microsoft Office PowerPoint</Application>
  <PresentationFormat>Presentación en pantalla (4:3)</PresentationFormat>
  <Paragraphs>119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</dc:creator>
  <cp:lastModifiedBy>DELL</cp:lastModifiedBy>
  <cp:revision>185</cp:revision>
  <cp:lastPrinted>2017-02-23T20:08:43Z</cp:lastPrinted>
  <dcterms:created xsi:type="dcterms:W3CDTF">2016-02-02T16:14:54Z</dcterms:created>
  <dcterms:modified xsi:type="dcterms:W3CDTF">2019-07-04T03:20:23Z</dcterms:modified>
</cp:coreProperties>
</file>