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1C36-4C6B-47E3-8536-00D242BEC4B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601-BD84-44EE-8B7E-046D3221E4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973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1C36-4C6B-47E3-8536-00D242BEC4B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601-BD84-44EE-8B7E-046D3221E4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4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1C36-4C6B-47E3-8536-00D242BEC4B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601-BD84-44EE-8B7E-046D3221E4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11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1C36-4C6B-47E3-8536-00D242BEC4B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601-BD84-44EE-8B7E-046D3221E4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0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1C36-4C6B-47E3-8536-00D242BEC4B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601-BD84-44EE-8B7E-046D3221E4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144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1C36-4C6B-47E3-8536-00D242BEC4B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601-BD84-44EE-8B7E-046D3221E4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6161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1C36-4C6B-47E3-8536-00D242BEC4B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601-BD84-44EE-8B7E-046D3221E4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817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1C36-4C6B-47E3-8536-00D242BEC4B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601-BD84-44EE-8B7E-046D3221E4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28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1C36-4C6B-47E3-8536-00D242BEC4B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601-BD84-44EE-8B7E-046D3221E4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8556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1C36-4C6B-47E3-8536-00D242BEC4B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601-BD84-44EE-8B7E-046D3221E4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7874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1C36-4C6B-47E3-8536-00D242BEC4B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9F601-BD84-44EE-8B7E-046D3221E4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508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91C36-4C6B-47E3-8536-00D242BEC4BC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9F601-BD84-44EE-8B7E-046D3221E4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73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GQVlwl_Pg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4"/>
          <p:cNvSpPr txBox="1"/>
          <p:nvPr/>
        </p:nvSpPr>
        <p:spPr>
          <a:xfrm>
            <a:off x="2659913" y="284160"/>
            <a:ext cx="6934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 </a:t>
            </a:r>
            <a:endParaRPr lang="es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016367" y="643993"/>
            <a:ext cx="41104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 </a:t>
            </a:r>
            <a:endParaRPr lang="es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8"/>
          <p:cNvSpPr/>
          <p:nvPr/>
        </p:nvSpPr>
        <p:spPr>
          <a:xfrm>
            <a:off x="4592126" y="2638999"/>
            <a:ext cx="36443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EVALUACIÓN GLOBAL</a:t>
            </a:r>
          </a:p>
          <a:p>
            <a:pPr algn="ctr"/>
            <a:r>
              <a:rPr lang="es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“Narrativa digital”</a:t>
            </a:r>
          </a:p>
        </p:txBody>
      </p:sp>
      <p:pic>
        <p:nvPicPr>
          <p:cNvPr id="13" name="Imagen 3"/>
          <p:cNvPicPr>
            <a:picLocks noChangeAspect="1"/>
          </p:cNvPicPr>
          <p:nvPr/>
        </p:nvPicPr>
        <p:blipFill rotWithShape="1">
          <a:blip r:embed="rId2"/>
          <a:srcRect l="22913" t="13414" r="21715" b="18270"/>
          <a:stretch/>
        </p:blipFill>
        <p:spPr>
          <a:xfrm>
            <a:off x="5484287" y="1060128"/>
            <a:ext cx="1640223" cy="1552739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4583832" y="5742714"/>
            <a:ext cx="42971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dirty="0">
                <a:latin typeface="Times New Roman" pitchFamily="18" charset="0"/>
                <a:cs typeface="Times New Roman" pitchFamily="18" charset="0"/>
              </a:rPr>
              <a:t>Segundo semestre, sección «B» </a:t>
            </a:r>
            <a:endParaRPr lang="es-E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384039" y="3665935"/>
            <a:ext cx="66967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Planeación y Evaluación de la enseñanza y el aprendizaje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Prácticas sociales del lenguaje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Forma, espacio y medida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Estrategias para la exploración del mundo natural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Observación y Análisis de prácticas y contextos escolares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Computación.</a:t>
            </a:r>
          </a:p>
          <a:p>
            <a:endParaRPr lang="es-ES_tradn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235415" y="5404065"/>
            <a:ext cx="4993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Alumna</a:t>
            </a:r>
            <a:r>
              <a:rPr lang="es-MX" dirty="0"/>
              <a:t>: Daiva Ramírez Treviño                  N°L:16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320137" y="6434496"/>
            <a:ext cx="4290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Saltillo , Coah.             02/07/2019</a:t>
            </a:r>
          </a:p>
        </p:txBody>
      </p:sp>
    </p:spTree>
    <p:extLst>
      <p:ext uri="{BB962C8B-B14F-4D97-AF65-F5344CB8AC3E}">
        <p14:creationId xmlns:p14="http://schemas.microsoft.com/office/powerpoint/2010/main" val="395012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666845"/>
              </p:ext>
            </p:extLst>
          </p:nvPr>
        </p:nvGraphicFramePr>
        <p:xfrm>
          <a:off x="-1" y="0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9609"/>
                <a:gridCol w="229989"/>
                <a:gridCol w="229989"/>
                <a:gridCol w="229989"/>
                <a:gridCol w="809390"/>
                <a:gridCol w="1700659"/>
                <a:gridCol w="616155"/>
                <a:gridCol w="2589811"/>
                <a:gridCol w="177125"/>
                <a:gridCol w="2749284"/>
              </a:tblGrid>
              <a:tr h="26669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RÚBRICA :     Presentación final de los cursos del semestre  50%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91141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Metas de desempeño: Presenta de manera argumentativa las competencias profesionales adquiridas durante el semestre</a:t>
                      </a:r>
                      <a:r>
                        <a:rPr lang="es-MX" sz="1200">
                          <a:effectLst/>
                        </a:rPr>
                        <a:t>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Problema: </a:t>
                      </a:r>
                      <a:r>
                        <a:rPr lang="es-MX" sz="1200" dirty="0">
                          <a:effectLst/>
                        </a:rPr>
                        <a:t>Los estudiantes necesitan articular los conocimientos disciplinarios, didácticos y científico-tecnológicos adquiridos en el transcurso del  semestre. De tal manera que las alumnas desarrollen habilidades en sus prácticas profesionales.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05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Referentes  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Receptivo/Regular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Resolutivo/Suficiente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Autónomo/Satisfactorio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Estratégico/Competente 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</a:tr>
              <a:tr h="2976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effectLst/>
                        </a:rPr>
                        <a:t>Evidencia: Escrito argumentativo donde se identifique el desarrollo de las competencias profesionales  adquiridas en el semestre.</a:t>
                      </a:r>
                      <a:endParaRPr lang="es-MX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Criterio: Demuestra la capacidad de integrar un conjunto de acciones concretas, interrelacionadas y coordinadas entre sí, rescatando los conocimientos y saberes de los diferentes  cursos que demuestren el desempeño adquirido de las competencias propuestas durante el semestre.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Reconoce la vinculación de los diferentes cursos para la formación profesional. 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Identifica de manera  eficaz la vinculación existente entre los diferentes cursos y la posibilidad de reconocerlos  como parte de su formación profesional.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Integrar y movilizar diferentes tipos de conocimientos para resolver de manera adecuada las demandas y los problemas de la vida profesional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Enfrenta la resolución del problema a través de la reconstrucción del conocimiento y saberes de los diferentes cursos, promoviendo decisiones y posibles soluciones en la práctica profesional.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</a:tr>
              <a:tr h="3029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Valor: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6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8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9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10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</a:tr>
              <a:tr h="3029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Tipos de Evaluación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029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Autoevaluación  5%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029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Coevaluación      5%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029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Heteroevaluación     20%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029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Argumentación         20%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134" marR="80134" marT="30050" marB="3005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6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8000" b="1" dirty="0" smtClean="0"/>
              <a:t>LINK</a:t>
            </a:r>
            <a:endParaRPr lang="es-MX" sz="8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hlinkClick r:id="rId2"/>
              </a:rPr>
              <a:t>https://</a:t>
            </a:r>
            <a:r>
              <a:rPr lang="es-MX" dirty="0" smtClean="0">
                <a:hlinkClick r:id="rId2"/>
              </a:rPr>
              <a:t>youtu.be/LGQVlwl_PgA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8899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302</Words>
  <Application>Microsoft Office PowerPoint</Application>
  <PresentationFormat>Panorámica</PresentationFormat>
  <Paragraphs>56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Times New Roman</vt:lpstr>
      <vt:lpstr>Tema de Office</vt:lpstr>
      <vt:lpstr>Presentación de PowerPoint</vt:lpstr>
      <vt:lpstr>Presentación de PowerPoint</vt:lpstr>
      <vt:lpstr>LINK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daiva ramirez treviño</dc:creator>
  <cp:lastModifiedBy>daiva ramirez treviño</cp:lastModifiedBy>
  <cp:revision>2</cp:revision>
  <dcterms:created xsi:type="dcterms:W3CDTF">2019-07-02T20:28:47Z</dcterms:created>
  <dcterms:modified xsi:type="dcterms:W3CDTF">2019-07-03T21:01:16Z</dcterms:modified>
</cp:coreProperties>
</file>