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2" r:id="rId2"/>
    <p:sldId id="298" r:id="rId3"/>
    <p:sldId id="290" r:id="rId4"/>
    <p:sldId id="291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5552" autoAdjust="0"/>
  </p:normalViewPr>
  <p:slideViewPr>
    <p:cSldViewPr>
      <p:cViewPr>
        <p:scale>
          <a:sx n="60" d="100"/>
          <a:sy n="60" d="100"/>
        </p:scale>
        <p:origin x="-180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7C130-153C-41F0-B57B-144A1EE489ED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5A869-C35D-4B4A-98EB-551BF423535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1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03/07/2019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e0gjmvmaw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5792" y="1061514"/>
            <a:ext cx="8229600" cy="1503390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3600" dirty="0" smtClean="0">
                <a:latin typeface="Arial" pitchFamily="34" charset="0"/>
                <a:cs typeface="Arial" pitchFamily="34" charset="0"/>
              </a:rPr>
            </a:br>
            <a:r>
              <a:rPr lang="es-MX" sz="3600" dirty="0" smtClean="0">
                <a:latin typeface="Arial" pitchFamily="34" charset="0"/>
                <a:cs typeface="Arial" pitchFamily="34" charset="0"/>
              </a:rPr>
              <a:t>Evaluación Global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5792" y="2360635"/>
            <a:ext cx="8229600" cy="4497365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>
                <a:latin typeface="Arial" pitchFamily="34" charset="0"/>
                <a:cs typeface="Arial" pitchFamily="34" charset="0"/>
              </a:rPr>
              <a:t>Presentada por:</a:t>
            </a:r>
          </a:p>
          <a:p>
            <a:pPr marL="0" indent="0" algn="ctr">
              <a:buNone/>
            </a:pPr>
            <a:r>
              <a:rPr lang="es-MX" dirty="0">
                <a:latin typeface="Arial" pitchFamily="34" charset="0"/>
                <a:cs typeface="Arial" pitchFamily="34" charset="0"/>
              </a:rPr>
              <a:t>Corina Beltrán García.       N.L1</a:t>
            </a: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dirty="0">
                <a:latin typeface="Arial" pitchFamily="34" charset="0"/>
                <a:cs typeface="Arial" pitchFamily="34" charset="0"/>
              </a:rPr>
              <a:t>Segundo semestre          sección: ´´A´´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MX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Saltillo, Coahuila      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lunes 1 de julio del 2019</a:t>
            </a: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" y="116632"/>
            <a:ext cx="3867920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6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13000">
        <p14:reveal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124744"/>
            <a:ext cx="7283152" cy="500142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hlinkClick r:id="rId2"/>
              </a:rPr>
              <a:t>  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youtu.be/pe0gjmvmawg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28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38259"/>
              </p:ext>
            </p:extLst>
          </p:nvPr>
        </p:nvGraphicFramePr>
        <p:xfrm>
          <a:off x="179511" y="104915"/>
          <a:ext cx="8856985" cy="6656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075"/>
                <a:gridCol w="34661"/>
                <a:gridCol w="162559"/>
                <a:gridCol w="162559"/>
                <a:gridCol w="162559"/>
                <a:gridCol w="1774134"/>
                <a:gridCol w="2266016"/>
                <a:gridCol w="2068422"/>
              </a:tblGrid>
              <a:tr h="183659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RÚBRICA :     Presentación final de los cursos del semestre  50%</a:t>
                      </a:r>
                      <a:endParaRPr lang="es-MX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620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Metas de desempeño: Presenta de manera argumentativa las competencias profesionales adquiridas durante el semestre</a:t>
                      </a:r>
                      <a:r>
                        <a:rPr lang="es-MX" sz="1100" dirty="0">
                          <a:effectLst/>
                        </a:rPr>
                        <a:t>.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Problema: </a:t>
                      </a:r>
                      <a:r>
                        <a:rPr lang="es-MX" sz="1100" dirty="0">
                          <a:effectLst/>
                        </a:rPr>
                        <a:t>Los estudiantes necesitan articular los conocimientos disciplinarios, didácticos y científico-tecnológicos adquiridos en el transcurso del  semestre. De tal manera que las alumnas desarrollen habilidades en sus prácticas profesionales.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55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Referentes 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Receptivo/Regular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Resolutivo/Suficiente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Autónomo/Satisfactorio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Estratégico/Competente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66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Evidencia: Escrito argumentativo donde se identifique el desarrollo de las competencias profesionales  adquiridas en el semestre.</a:t>
                      </a:r>
                      <a:endParaRPr lang="es-MX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Criterio: Demuestra la capacidad de integrar un conjunto de acciones concretas, interrelacionadas y coordinadas entre sí, rescatando los conocimientos y saberes de los diferentes  cursos que demuestren el desempeño adquirido de las competencias propuestas durante el semestre.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Reconoce la vinculación de los diferentes cursos para la formación profesional.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Identifica de manera  eficaz la vinculación existente entre los diferentes cursos y la posibilidad de reconocerlos  como parte de su formación profesional.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Integrar y movilizar diferentes tipos de conocimientos para resolver de manera adecuada las demandas y los problemas de la vida profesional</a:t>
                      </a:r>
                      <a:endParaRPr lang="es-MX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Enfrenta la resolución del problema a través de la reconstrucción del conocimiento y saberes de los diferentes cursos, promoviendo decisiones y posibles soluciones en la práctica profesional.</a:t>
                      </a:r>
                      <a:endParaRPr lang="es-MX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Valor: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10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Tipos de Evaluación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Autoevaluación  5%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Coevaluación      5%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Heteroevaluación     20%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Argumentación         20%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350" marR="83350" marT="31256" marB="3125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659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59887"/>
              </p:ext>
            </p:extLst>
          </p:nvPr>
        </p:nvGraphicFramePr>
        <p:xfrm>
          <a:off x="457200" y="692696"/>
          <a:ext cx="8229599" cy="5999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2592"/>
                <a:gridCol w="1018471"/>
                <a:gridCol w="1002436"/>
                <a:gridCol w="2446100"/>
              </a:tblGrid>
              <a:tr h="8867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Aspectos Generales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Si lo hace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No lo hace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Observaciones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-Uniforme de gala completo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-Puntualidad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-Presentación impecable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749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Presentación digital 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-Tiempo para ejecutar la presentación 10 a 15 minutos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-Ejecutiva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-Ortografía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749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"/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Expresión oral 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-Fluidez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-Dicción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-Seguridad al hablar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-Volumen de voz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5" marR="5971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6889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Lista de cotejo.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9686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311</Words>
  <Application>Microsoft Office PowerPoint</Application>
  <PresentationFormat>Presentación en pantalla (4:3)</PresentationFormat>
  <Paragraphs>106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 Evaluación Global.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Usuario de Windows</cp:lastModifiedBy>
  <cp:revision>88</cp:revision>
  <dcterms:created xsi:type="dcterms:W3CDTF">2016-02-02T16:14:54Z</dcterms:created>
  <dcterms:modified xsi:type="dcterms:W3CDTF">2019-07-03T21:20:29Z</dcterms:modified>
</cp:coreProperties>
</file>