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187.160.244.18/sistema/ActividadSalon/Cartera.asp?e=enep-00038&amp;c=600765339&amp;p=3AAA219BM721M1BM2M6713M65A&amp;idMateria=4883" TargetMode="External"/><Relationship Id="rId2" Type="http://schemas.openxmlformats.org/officeDocument/2006/relationships/hyperlink" Target="http://187.160.244.18/sistema/ActividadSalon/Cartera.asp?e=enep-00038&amp;c=600765339&amp;p=3AAA219BM721M1BM2M6713M65A&amp;idMateria=4881" TargetMode="External"/><Relationship Id="rId1" Type="http://schemas.openxmlformats.org/officeDocument/2006/relationships/hyperlink" Target="http://187.160.244.18/sistema/ActividadSalon/Cartera.asp?e=enep-00038&amp;c=600765339&amp;p=3AAA219BM721M1BM2M6713M65A&amp;idMateria=4879" TargetMode="External"/><Relationship Id="rId5" Type="http://schemas.openxmlformats.org/officeDocument/2006/relationships/hyperlink" Target="http://187.160.244.18/sistema/ActividadSalon/Cartera.asp?e=enep-00038&amp;c=600765339&amp;p=3AAA219BM721M1BM2M6713M65A&amp;idMateria=4880" TargetMode="External"/><Relationship Id="rId4" Type="http://schemas.openxmlformats.org/officeDocument/2006/relationships/hyperlink" Target="http://187.160.244.18/sistema/ActividadSalon/Cartera.asp?e=enep-00038&amp;c=600765339&amp;p=3AAA219BM721M1BM2M6713M65A&amp;idMateria=4882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187.160.244.18/sistema/ActividadSalon/Cartera.asp?e=enep-00038&amp;c=600765339&amp;p=3AAA219BM721M1BM2M6713M65A&amp;idMateria=4883" TargetMode="External"/><Relationship Id="rId2" Type="http://schemas.openxmlformats.org/officeDocument/2006/relationships/hyperlink" Target="http://187.160.244.18/sistema/ActividadSalon/Cartera.asp?e=enep-00038&amp;c=600765339&amp;p=3AAA219BM721M1BM2M6713M65A&amp;idMateria=4881" TargetMode="External"/><Relationship Id="rId1" Type="http://schemas.openxmlformats.org/officeDocument/2006/relationships/hyperlink" Target="http://187.160.244.18/sistema/ActividadSalon/Cartera.asp?e=enep-00038&amp;c=600765339&amp;p=3AAA219BM721M1BM2M6713M65A&amp;idMateria=4879" TargetMode="External"/><Relationship Id="rId5" Type="http://schemas.openxmlformats.org/officeDocument/2006/relationships/hyperlink" Target="http://187.160.244.18/sistema/ActividadSalon/Cartera.asp?e=enep-00038&amp;c=600765339&amp;p=3AAA219BM721M1BM2M6713M65A&amp;idMateria=4880" TargetMode="External"/><Relationship Id="rId4" Type="http://schemas.openxmlformats.org/officeDocument/2006/relationships/hyperlink" Target="http://187.160.244.18/sistema/ActividadSalon/Cartera.asp?e=enep-00038&amp;c=600765339&amp;p=3AAA219BM721M1BM2M6713M65A&amp;idMateria=488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50457-DAA0-4098-8071-3C0437EEC85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D79553-7094-4B5A-A126-FDC2FFA650DA}">
      <dgm:prSet phldrT="[Texto]"/>
      <dgm:spPr/>
      <dgm:t>
        <a:bodyPr/>
        <a:lstStyle/>
        <a:p>
          <a:r>
            <a:rPr lang="es-MX" b="1" i="0" u="none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PLANEACIÓN Y EVALUACIÓN DE LA ENSEÑANZA Y EL APRENDIZAJE</a:t>
          </a:r>
          <a:endParaRPr lang="es-MX" b="1" u="none" dirty="0">
            <a:solidFill>
              <a:schemeClr val="bg1"/>
            </a:solidFill>
          </a:endParaRPr>
        </a:p>
      </dgm:t>
    </dgm:pt>
    <dgm:pt modelId="{65E728AD-43AC-4037-8038-79092C62AF5A}" type="parTrans" cxnId="{AA313209-AF59-4D75-ACCA-3EB7DA41DBE4}">
      <dgm:prSet/>
      <dgm:spPr/>
      <dgm:t>
        <a:bodyPr/>
        <a:lstStyle/>
        <a:p>
          <a:endParaRPr lang="es-MX"/>
        </a:p>
      </dgm:t>
    </dgm:pt>
    <dgm:pt modelId="{F2666A85-3130-4198-89FC-11BC91DCDEF5}" type="sibTrans" cxnId="{AA313209-AF59-4D75-ACCA-3EB7DA41DBE4}">
      <dgm:prSet/>
      <dgm:spPr/>
      <dgm:t>
        <a:bodyPr/>
        <a:lstStyle/>
        <a:p>
          <a:endParaRPr lang="es-MX"/>
        </a:p>
      </dgm:t>
    </dgm:pt>
    <dgm:pt modelId="{FEE61C0C-5767-497B-A3E6-5540F8658730}">
      <dgm:prSet phldrT="[Texto]"/>
      <dgm:spPr/>
      <dgm:t>
        <a:bodyPr/>
        <a:lstStyle/>
        <a:p>
          <a:r>
            <a:rPr lang="es-MX" b="1" dirty="0" smtClean="0">
              <a:hlinkClick xmlns:r="http://schemas.openxmlformats.org/officeDocument/2006/relationships" r:id="rId2"/>
            </a:rPr>
            <a:t>FORMA ESPACIO Y MEDIDA</a:t>
          </a:r>
          <a:endParaRPr lang="es-MX" dirty="0"/>
        </a:p>
      </dgm:t>
    </dgm:pt>
    <dgm:pt modelId="{A6E95502-BFF0-417B-989B-C697D8010755}" type="parTrans" cxnId="{4898FC0E-D5DF-475D-8554-93864DEFAB28}">
      <dgm:prSet/>
      <dgm:spPr/>
      <dgm:t>
        <a:bodyPr/>
        <a:lstStyle/>
        <a:p>
          <a:endParaRPr lang="es-MX"/>
        </a:p>
      </dgm:t>
    </dgm:pt>
    <dgm:pt modelId="{7F90670C-66E3-4087-A645-670145CDADCE}" type="sibTrans" cxnId="{4898FC0E-D5DF-475D-8554-93864DEFAB28}">
      <dgm:prSet/>
      <dgm:spPr/>
      <dgm:t>
        <a:bodyPr/>
        <a:lstStyle/>
        <a:p>
          <a:endParaRPr lang="es-MX"/>
        </a:p>
      </dgm:t>
    </dgm:pt>
    <dgm:pt modelId="{DF5E22BD-D944-478B-9626-9A34738504E6}">
      <dgm:prSet phldrT="[Texto]"/>
      <dgm:spPr/>
      <dgm:t>
        <a:bodyPr/>
        <a:lstStyle/>
        <a:p>
          <a:r>
            <a:rPr lang="es-MX" b="1" i="0" dirty="0" smtClean="0">
              <a:hlinkClick xmlns:r="http://schemas.openxmlformats.org/officeDocument/2006/relationships" r:id="rId3"/>
            </a:rPr>
            <a:t>OBSERVACIÓN Y ANÁLISIS DE PRÁCTICAS Y CONTEXTOS ESCOLARES</a:t>
          </a:r>
          <a:endParaRPr lang="es-MX" dirty="0"/>
        </a:p>
      </dgm:t>
    </dgm:pt>
    <dgm:pt modelId="{371C77BA-7042-4DE3-95DA-1D7D169D2674}" type="parTrans" cxnId="{D50076B1-E00C-49A3-9320-2FF884B3CDC3}">
      <dgm:prSet/>
      <dgm:spPr/>
      <dgm:t>
        <a:bodyPr/>
        <a:lstStyle/>
        <a:p>
          <a:endParaRPr lang="es-MX"/>
        </a:p>
      </dgm:t>
    </dgm:pt>
    <dgm:pt modelId="{26FA25DB-A5DC-41B2-8344-5C71A3B53A91}" type="sibTrans" cxnId="{D50076B1-E00C-49A3-9320-2FF884B3CDC3}">
      <dgm:prSet/>
      <dgm:spPr/>
      <dgm:t>
        <a:bodyPr/>
        <a:lstStyle/>
        <a:p>
          <a:endParaRPr lang="es-MX"/>
        </a:p>
      </dgm:t>
    </dgm:pt>
    <dgm:pt modelId="{C7537FEF-5341-4B37-A8E2-765628A37F10}">
      <dgm:prSet phldrT="[Texto]"/>
      <dgm:spPr/>
      <dgm:t>
        <a:bodyPr/>
        <a:lstStyle/>
        <a:p>
          <a:r>
            <a:rPr lang="es-MX" b="1" dirty="0" smtClean="0">
              <a:hlinkClick xmlns:r="http://schemas.openxmlformats.org/officeDocument/2006/relationships" r:id="rId4"/>
            </a:rPr>
            <a:t>ESTRATEGIAS PARA LA EXPLORACIÓN DEL MUNDO NATURAL</a:t>
          </a:r>
          <a:endParaRPr lang="es-MX" dirty="0"/>
        </a:p>
      </dgm:t>
    </dgm:pt>
    <dgm:pt modelId="{BDC8E728-1F2B-4AE8-A03F-62EB2A3C219F}" type="parTrans" cxnId="{87E5C9FB-EDF1-49A1-8FC5-4FA8BDE27129}">
      <dgm:prSet/>
      <dgm:spPr/>
      <dgm:t>
        <a:bodyPr/>
        <a:lstStyle/>
        <a:p>
          <a:endParaRPr lang="es-MX"/>
        </a:p>
      </dgm:t>
    </dgm:pt>
    <dgm:pt modelId="{9264A54C-8D81-477E-9781-797F74431529}" type="sibTrans" cxnId="{87E5C9FB-EDF1-49A1-8FC5-4FA8BDE27129}">
      <dgm:prSet/>
      <dgm:spPr/>
      <dgm:t>
        <a:bodyPr/>
        <a:lstStyle/>
        <a:p>
          <a:endParaRPr lang="es-MX"/>
        </a:p>
      </dgm:t>
    </dgm:pt>
    <dgm:pt modelId="{4864C7D9-FD3A-4BBC-A935-0EBD41925FDA}">
      <dgm:prSet phldrT="[Texto]"/>
      <dgm:spPr/>
      <dgm:t>
        <a:bodyPr/>
        <a:lstStyle/>
        <a:p>
          <a:r>
            <a:rPr lang="es-MX" b="1" i="0" dirty="0" smtClean="0">
              <a:hlinkClick xmlns:r="http://schemas.openxmlformats.org/officeDocument/2006/relationships" r:id="rId5"/>
            </a:rPr>
            <a:t>PRÁCTICAS SOCIALES DEL LENGUAJE</a:t>
          </a:r>
          <a:endParaRPr lang="es-MX" dirty="0"/>
        </a:p>
      </dgm:t>
    </dgm:pt>
    <dgm:pt modelId="{CBC5A53B-E15E-4A82-9E7C-DA7ADEFC8B38}" type="sibTrans" cxnId="{D42AD007-4DCF-4FEE-947B-6F884ABCF191}">
      <dgm:prSet/>
      <dgm:spPr/>
      <dgm:t>
        <a:bodyPr/>
        <a:lstStyle/>
        <a:p>
          <a:endParaRPr lang="es-MX"/>
        </a:p>
      </dgm:t>
    </dgm:pt>
    <dgm:pt modelId="{414343B4-DB9F-471D-A4BD-2C7652E79851}" type="parTrans" cxnId="{D42AD007-4DCF-4FEE-947B-6F884ABCF191}">
      <dgm:prSet/>
      <dgm:spPr/>
      <dgm:t>
        <a:bodyPr/>
        <a:lstStyle/>
        <a:p>
          <a:endParaRPr lang="es-MX"/>
        </a:p>
      </dgm:t>
    </dgm:pt>
    <dgm:pt modelId="{A5B8E9F3-1EA8-4900-8601-C7B9088D9285}">
      <dgm:prSet phldrT="[Texto]"/>
      <dgm:spPr/>
      <dgm:t>
        <a:bodyPr/>
        <a:lstStyle/>
        <a:p>
          <a:r>
            <a:rPr lang="es-MX" dirty="0" smtClean="0">
              <a:solidFill>
                <a:srgbClr val="FFC000"/>
              </a:solidFill>
            </a:rPr>
            <a:t>Computación</a:t>
          </a:r>
          <a:endParaRPr lang="es-MX" dirty="0">
            <a:solidFill>
              <a:srgbClr val="FFC000"/>
            </a:solidFill>
          </a:endParaRPr>
        </a:p>
      </dgm:t>
    </dgm:pt>
    <dgm:pt modelId="{949B4739-28EC-4E10-B9B4-D6DF782ECD0E}" type="parTrans" cxnId="{4BDC491A-8292-4DF5-B2C0-42B9B7484B2C}">
      <dgm:prSet/>
      <dgm:spPr/>
      <dgm:t>
        <a:bodyPr/>
        <a:lstStyle/>
        <a:p>
          <a:endParaRPr lang="es-MX"/>
        </a:p>
      </dgm:t>
    </dgm:pt>
    <dgm:pt modelId="{58667874-BEE7-4766-884E-71AB4364E300}" type="sibTrans" cxnId="{4BDC491A-8292-4DF5-B2C0-42B9B7484B2C}">
      <dgm:prSet/>
      <dgm:spPr/>
      <dgm:t>
        <a:bodyPr/>
        <a:lstStyle/>
        <a:p>
          <a:endParaRPr lang="es-MX"/>
        </a:p>
      </dgm:t>
    </dgm:pt>
    <dgm:pt modelId="{1C3903E4-350E-475B-AC61-1E94C74D9365}" type="pres">
      <dgm:prSet presAssocID="{CEA50457-DAA0-4098-8071-3C0437EEC85E}" presName="cycle" presStyleCnt="0">
        <dgm:presLayoutVars>
          <dgm:dir/>
          <dgm:resizeHandles val="exact"/>
        </dgm:presLayoutVars>
      </dgm:prSet>
      <dgm:spPr/>
    </dgm:pt>
    <dgm:pt modelId="{671EC40F-2BC5-45C2-B019-3236F63EC6D6}" type="pres">
      <dgm:prSet presAssocID="{F2D79553-7094-4B5A-A126-FDC2FFA650DA}" presName="node" presStyleLbl="node1" presStyleIdx="0" presStyleCnt="6" custScaleX="139999" custRadScaleRad="108203" custRadScaleInc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2700A3-48C6-49D7-AD50-9C8EF25EDFCB}" type="pres">
      <dgm:prSet presAssocID="{F2666A85-3130-4198-89FC-11BC91DCDEF5}" presName="sibTrans" presStyleLbl="sibTrans2D1" presStyleIdx="0" presStyleCnt="6"/>
      <dgm:spPr/>
    </dgm:pt>
    <dgm:pt modelId="{C3A8A6FB-69A9-4B86-B57B-6C703D2CEF87}" type="pres">
      <dgm:prSet presAssocID="{F2666A85-3130-4198-89FC-11BC91DCDEF5}" presName="connectorText" presStyleLbl="sibTrans2D1" presStyleIdx="0" presStyleCnt="6"/>
      <dgm:spPr/>
    </dgm:pt>
    <dgm:pt modelId="{198477B1-F2EA-4E18-B074-8E36E4DD2BBA}" type="pres">
      <dgm:prSet presAssocID="{FEE61C0C-5767-497B-A3E6-5540F8658730}" presName="node" presStyleLbl="node1" presStyleIdx="1" presStyleCnt="6" custScaleX="1348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1A9CF3-A3B7-4AC6-B20F-A271383C1D4A}" type="pres">
      <dgm:prSet presAssocID="{7F90670C-66E3-4087-A645-670145CDADCE}" presName="sibTrans" presStyleLbl="sibTrans2D1" presStyleIdx="1" presStyleCnt="6"/>
      <dgm:spPr/>
    </dgm:pt>
    <dgm:pt modelId="{4E6257EF-90EE-4FC8-9AE9-9C5A43C9A08A}" type="pres">
      <dgm:prSet presAssocID="{7F90670C-66E3-4087-A645-670145CDADCE}" presName="connectorText" presStyleLbl="sibTrans2D1" presStyleIdx="1" presStyleCnt="6"/>
      <dgm:spPr/>
    </dgm:pt>
    <dgm:pt modelId="{9D0AEC8B-7C20-4C05-B0A3-10B333F5B107}" type="pres">
      <dgm:prSet presAssocID="{DF5E22BD-D944-478B-9626-9A34738504E6}" presName="node" presStyleLbl="node1" presStyleIdx="2" presStyleCnt="6" custScaleX="1450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2DF5BC-7CA0-45D1-8711-E30F5444B101}" type="pres">
      <dgm:prSet presAssocID="{26FA25DB-A5DC-41B2-8344-5C71A3B53A91}" presName="sibTrans" presStyleLbl="sibTrans2D1" presStyleIdx="2" presStyleCnt="6"/>
      <dgm:spPr/>
    </dgm:pt>
    <dgm:pt modelId="{3DC06C70-24E9-4F5D-B718-376C1C88DB21}" type="pres">
      <dgm:prSet presAssocID="{26FA25DB-A5DC-41B2-8344-5C71A3B53A91}" presName="connectorText" presStyleLbl="sibTrans2D1" presStyleIdx="2" presStyleCnt="6"/>
      <dgm:spPr/>
    </dgm:pt>
    <dgm:pt modelId="{2C2A03D4-B103-451F-87AE-F766C99D6D1A}" type="pres">
      <dgm:prSet presAssocID="{C7537FEF-5341-4B37-A8E2-765628A37F10}" presName="node" presStyleLbl="node1" presStyleIdx="3" presStyleCnt="6" custScaleX="1056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3A734B-A9DA-4810-BB49-7D2648042EA1}" type="pres">
      <dgm:prSet presAssocID="{9264A54C-8D81-477E-9781-797F74431529}" presName="sibTrans" presStyleLbl="sibTrans2D1" presStyleIdx="3" presStyleCnt="6"/>
      <dgm:spPr/>
    </dgm:pt>
    <dgm:pt modelId="{0D0A82A5-3C05-4B30-98A5-17F05E8232D6}" type="pres">
      <dgm:prSet presAssocID="{9264A54C-8D81-477E-9781-797F74431529}" presName="connectorText" presStyleLbl="sibTrans2D1" presStyleIdx="3" presStyleCnt="6"/>
      <dgm:spPr/>
    </dgm:pt>
    <dgm:pt modelId="{5058E34A-F4BF-43EC-8C12-3CE67D5DCAD3}" type="pres">
      <dgm:prSet presAssocID="{4864C7D9-FD3A-4BBC-A935-0EBD41925FDA}" presName="node" presStyleLbl="node1" presStyleIdx="4" presStyleCnt="6" custScaleX="151240" custRadScaleRad="114710" custRadScaleInc="-10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7F368D-1DE9-4D17-993C-BF0862A4F53E}" type="pres">
      <dgm:prSet presAssocID="{CBC5A53B-E15E-4A82-9E7C-DA7ADEFC8B38}" presName="sibTrans" presStyleLbl="sibTrans2D1" presStyleIdx="4" presStyleCnt="6"/>
      <dgm:spPr/>
    </dgm:pt>
    <dgm:pt modelId="{78BD487A-C896-456B-9519-A035C0E7D38D}" type="pres">
      <dgm:prSet presAssocID="{CBC5A53B-E15E-4A82-9E7C-DA7ADEFC8B38}" presName="connectorText" presStyleLbl="sibTrans2D1" presStyleIdx="4" presStyleCnt="6"/>
      <dgm:spPr/>
    </dgm:pt>
    <dgm:pt modelId="{35CC4A14-6E47-4AFF-93CD-1657CDB57A87}" type="pres">
      <dgm:prSet presAssocID="{A5B8E9F3-1EA8-4900-8601-C7B9088D9285}" presName="node" presStyleLbl="node1" presStyleIdx="5" presStyleCnt="6" custScaleX="137249" custScaleY="103314" custRadScaleRad="126791" custRadScaleInc="-18059">
        <dgm:presLayoutVars>
          <dgm:bulletEnabled val="1"/>
        </dgm:presLayoutVars>
      </dgm:prSet>
      <dgm:spPr/>
    </dgm:pt>
    <dgm:pt modelId="{DDE2B0A3-2787-4D24-84C7-2ADAD224472C}" type="pres">
      <dgm:prSet presAssocID="{58667874-BEE7-4766-884E-71AB4364E300}" presName="sibTrans" presStyleLbl="sibTrans2D1" presStyleIdx="5" presStyleCnt="6"/>
      <dgm:spPr/>
    </dgm:pt>
    <dgm:pt modelId="{294FBF12-5E17-47C2-B2D9-349BFEF412BD}" type="pres">
      <dgm:prSet presAssocID="{58667874-BEE7-4766-884E-71AB4364E300}" presName="connectorText" presStyleLbl="sibTrans2D1" presStyleIdx="5" presStyleCnt="6"/>
      <dgm:spPr/>
    </dgm:pt>
  </dgm:ptLst>
  <dgm:cxnLst>
    <dgm:cxn modelId="{D50076B1-E00C-49A3-9320-2FF884B3CDC3}" srcId="{CEA50457-DAA0-4098-8071-3C0437EEC85E}" destId="{DF5E22BD-D944-478B-9626-9A34738504E6}" srcOrd="2" destOrd="0" parTransId="{371C77BA-7042-4DE3-95DA-1D7D169D2674}" sibTransId="{26FA25DB-A5DC-41B2-8344-5C71A3B53A91}"/>
    <dgm:cxn modelId="{38B1D175-2FCB-43F8-8415-F4B2B69482E1}" type="presOf" srcId="{7F90670C-66E3-4087-A645-670145CDADCE}" destId="{321A9CF3-A3B7-4AC6-B20F-A271383C1D4A}" srcOrd="0" destOrd="0" presId="urn:microsoft.com/office/officeart/2005/8/layout/cycle2"/>
    <dgm:cxn modelId="{87E7B8B7-E221-4513-BFBE-18B313316F79}" type="presOf" srcId="{C7537FEF-5341-4B37-A8E2-765628A37F10}" destId="{2C2A03D4-B103-451F-87AE-F766C99D6D1A}" srcOrd="0" destOrd="0" presId="urn:microsoft.com/office/officeart/2005/8/layout/cycle2"/>
    <dgm:cxn modelId="{A74D4305-75C0-4883-B1B2-8350E7235D9C}" type="presOf" srcId="{9264A54C-8D81-477E-9781-797F74431529}" destId="{8E3A734B-A9DA-4810-BB49-7D2648042EA1}" srcOrd="0" destOrd="0" presId="urn:microsoft.com/office/officeart/2005/8/layout/cycle2"/>
    <dgm:cxn modelId="{FF36A0D5-66B0-483C-B15D-A7A9ED5DAF0C}" type="presOf" srcId="{A5B8E9F3-1EA8-4900-8601-C7B9088D9285}" destId="{35CC4A14-6E47-4AFF-93CD-1657CDB57A87}" srcOrd="0" destOrd="0" presId="urn:microsoft.com/office/officeart/2005/8/layout/cycle2"/>
    <dgm:cxn modelId="{01082CF3-3AE2-43D5-BA15-0BC7EF754C62}" type="presOf" srcId="{4864C7D9-FD3A-4BBC-A935-0EBD41925FDA}" destId="{5058E34A-F4BF-43EC-8C12-3CE67D5DCAD3}" srcOrd="0" destOrd="0" presId="urn:microsoft.com/office/officeart/2005/8/layout/cycle2"/>
    <dgm:cxn modelId="{C96A3891-837A-4271-93E7-010F13B68763}" type="presOf" srcId="{CBC5A53B-E15E-4A82-9E7C-DA7ADEFC8B38}" destId="{FC7F368D-1DE9-4D17-993C-BF0862A4F53E}" srcOrd="0" destOrd="0" presId="urn:microsoft.com/office/officeart/2005/8/layout/cycle2"/>
    <dgm:cxn modelId="{F7CD7295-296D-4390-AE5D-7FA5039C181F}" type="presOf" srcId="{CEA50457-DAA0-4098-8071-3C0437EEC85E}" destId="{1C3903E4-350E-475B-AC61-1E94C74D9365}" srcOrd="0" destOrd="0" presId="urn:microsoft.com/office/officeart/2005/8/layout/cycle2"/>
    <dgm:cxn modelId="{4898FC0E-D5DF-475D-8554-93864DEFAB28}" srcId="{CEA50457-DAA0-4098-8071-3C0437EEC85E}" destId="{FEE61C0C-5767-497B-A3E6-5540F8658730}" srcOrd="1" destOrd="0" parTransId="{A6E95502-BFF0-417B-989B-C697D8010755}" sibTransId="{7F90670C-66E3-4087-A645-670145CDADCE}"/>
    <dgm:cxn modelId="{4F8A2805-78D8-430D-B1A2-F600E4F87E10}" type="presOf" srcId="{26FA25DB-A5DC-41B2-8344-5C71A3B53A91}" destId="{0D2DF5BC-7CA0-45D1-8711-E30F5444B101}" srcOrd="0" destOrd="0" presId="urn:microsoft.com/office/officeart/2005/8/layout/cycle2"/>
    <dgm:cxn modelId="{97FAFDB0-1074-4306-9035-FAAE62060F07}" type="presOf" srcId="{7F90670C-66E3-4087-A645-670145CDADCE}" destId="{4E6257EF-90EE-4FC8-9AE9-9C5A43C9A08A}" srcOrd="1" destOrd="0" presId="urn:microsoft.com/office/officeart/2005/8/layout/cycle2"/>
    <dgm:cxn modelId="{C732D6A5-DC1B-4019-BA1C-15515E738D98}" type="presOf" srcId="{FEE61C0C-5767-497B-A3E6-5540F8658730}" destId="{198477B1-F2EA-4E18-B074-8E36E4DD2BBA}" srcOrd="0" destOrd="0" presId="urn:microsoft.com/office/officeart/2005/8/layout/cycle2"/>
    <dgm:cxn modelId="{0AAE593B-6E41-4BDA-B6B7-86EF56C2C89C}" type="presOf" srcId="{F2666A85-3130-4198-89FC-11BC91DCDEF5}" destId="{C3A8A6FB-69A9-4B86-B57B-6C703D2CEF87}" srcOrd="1" destOrd="0" presId="urn:microsoft.com/office/officeart/2005/8/layout/cycle2"/>
    <dgm:cxn modelId="{E08F7B76-F5BF-4BE6-B3E3-33708DB3C04E}" type="presOf" srcId="{CBC5A53B-E15E-4A82-9E7C-DA7ADEFC8B38}" destId="{78BD487A-C896-456B-9519-A035C0E7D38D}" srcOrd="1" destOrd="0" presId="urn:microsoft.com/office/officeart/2005/8/layout/cycle2"/>
    <dgm:cxn modelId="{87E5C9FB-EDF1-49A1-8FC5-4FA8BDE27129}" srcId="{CEA50457-DAA0-4098-8071-3C0437EEC85E}" destId="{C7537FEF-5341-4B37-A8E2-765628A37F10}" srcOrd="3" destOrd="0" parTransId="{BDC8E728-1F2B-4AE8-A03F-62EB2A3C219F}" sibTransId="{9264A54C-8D81-477E-9781-797F74431529}"/>
    <dgm:cxn modelId="{D4F7A320-FBFD-4F66-A4A8-A43FAF1021E4}" type="presOf" srcId="{F2D79553-7094-4B5A-A126-FDC2FFA650DA}" destId="{671EC40F-2BC5-45C2-B019-3236F63EC6D6}" srcOrd="0" destOrd="0" presId="urn:microsoft.com/office/officeart/2005/8/layout/cycle2"/>
    <dgm:cxn modelId="{4BDC491A-8292-4DF5-B2C0-42B9B7484B2C}" srcId="{CEA50457-DAA0-4098-8071-3C0437EEC85E}" destId="{A5B8E9F3-1EA8-4900-8601-C7B9088D9285}" srcOrd="5" destOrd="0" parTransId="{949B4739-28EC-4E10-B9B4-D6DF782ECD0E}" sibTransId="{58667874-BEE7-4766-884E-71AB4364E300}"/>
    <dgm:cxn modelId="{DB9062CA-EB05-4CB6-A698-18D72C3D96D2}" type="presOf" srcId="{26FA25DB-A5DC-41B2-8344-5C71A3B53A91}" destId="{3DC06C70-24E9-4F5D-B718-376C1C88DB21}" srcOrd="1" destOrd="0" presId="urn:microsoft.com/office/officeart/2005/8/layout/cycle2"/>
    <dgm:cxn modelId="{AA313209-AF59-4D75-ACCA-3EB7DA41DBE4}" srcId="{CEA50457-DAA0-4098-8071-3C0437EEC85E}" destId="{F2D79553-7094-4B5A-A126-FDC2FFA650DA}" srcOrd="0" destOrd="0" parTransId="{65E728AD-43AC-4037-8038-79092C62AF5A}" sibTransId="{F2666A85-3130-4198-89FC-11BC91DCDEF5}"/>
    <dgm:cxn modelId="{858AAC1F-F737-4C32-934D-DCB0E393F2B7}" type="presOf" srcId="{9264A54C-8D81-477E-9781-797F74431529}" destId="{0D0A82A5-3C05-4B30-98A5-17F05E8232D6}" srcOrd="1" destOrd="0" presId="urn:microsoft.com/office/officeart/2005/8/layout/cycle2"/>
    <dgm:cxn modelId="{5CA5390E-8EA9-4D88-A681-EE966E232341}" type="presOf" srcId="{58667874-BEE7-4766-884E-71AB4364E300}" destId="{DDE2B0A3-2787-4D24-84C7-2ADAD224472C}" srcOrd="0" destOrd="0" presId="urn:microsoft.com/office/officeart/2005/8/layout/cycle2"/>
    <dgm:cxn modelId="{D42AD007-4DCF-4FEE-947B-6F884ABCF191}" srcId="{CEA50457-DAA0-4098-8071-3C0437EEC85E}" destId="{4864C7D9-FD3A-4BBC-A935-0EBD41925FDA}" srcOrd="4" destOrd="0" parTransId="{414343B4-DB9F-471D-A4BD-2C7652E79851}" sibTransId="{CBC5A53B-E15E-4A82-9E7C-DA7ADEFC8B38}"/>
    <dgm:cxn modelId="{27F98DF2-5270-42D0-8E25-5D2CB0CF540F}" type="presOf" srcId="{F2666A85-3130-4198-89FC-11BC91DCDEF5}" destId="{4F2700A3-48C6-49D7-AD50-9C8EF25EDFCB}" srcOrd="0" destOrd="0" presId="urn:microsoft.com/office/officeart/2005/8/layout/cycle2"/>
    <dgm:cxn modelId="{B663B2A8-2822-4E6E-945D-B1E51DB96120}" type="presOf" srcId="{58667874-BEE7-4766-884E-71AB4364E300}" destId="{294FBF12-5E17-47C2-B2D9-349BFEF412BD}" srcOrd="1" destOrd="0" presId="urn:microsoft.com/office/officeart/2005/8/layout/cycle2"/>
    <dgm:cxn modelId="{BD45516B-8551-4999-8F80-7A28DDC3E997}" type="presOf" srcId="{DF5E22BD-D944-478B-9626-9A34738504E6}" destId="{9D0AEC8B-7C20-4C05-B0A3-10B333F5B107}" srcOrd="0" destOrd="0" presId="urn:microsoft.com/office/officeart/2005/8/layout/cycle2"/>
    <dgm:cxn modelId="{E6707558-A0E6-4822-A32A-B32EFFCE4EDC}" type="presParOf" srcId="{1C3903E4-350E-475B-AC61-1E94C74D9365}" destId="{671EC40F-2BC5-45C2-B019-3236F63EC6D6}" srcOrd="0" destOrd="0" presId="urn:microsoft.com/office/officeart/2005/8/layout/cycle2"/>
    <dgm:cxn modelId="{370A40E5-3170-401F-85CC-371BC4CBA3AB}" type="presParOf" srcId="{1C3903E4-350E-475B-AC61-1E94C74D9365}" destId="{4F2700A3-48C6-49D7-AD50-9C8EF25EDFCB}" srcOrd="1" destOrd="0" presId="urn:microsoft.com/office/officeart/2005/8/layout/cycle2"/>
    <dgm:cxn modelId="{655F87A9-586F-4696-948C-6E5471ECAD48}" type="presParOf" srcId="{4F2700A3-48C6-49D7-AD50-9C8EF25EDFCB}" destId="{C3A8A6FB-69A9-4B86-B57B-6C703D2CEF87}" srcOrd="0" destOrd="0" presId="urn:microsoft.com/office/officeart/2005/8/layout/cycle2"/>
    <dgm:cxn modelId="{A79B9A23-D958-446D-A97A-72FEAE1667E9}" type="presParOf" srcId="{1C3903E4-350E-475B-AC61-1E94C74D9365}" destId="{198477B1-F2EA-4E18-B074-8E36E4DD2BBA}" srcOrd="2" destOrd="0" presId="urn:microsoft.com/office/officeart/2005/8/layout/cycle2"/>
    <dgm:cxn modelId="{12A022A6-6D58-49A1-84EF-51CCD0CF969C}" type="presParOf" srcId="{1C3903E4-350E-475B-AC61-1E94C74D9365}" destId="{321A9CF3-A3B7-4AC6-B20F-A271383C1D4A}" srcOrd="3" destOrd="0" presId="urn:microsoft.com/office/officeart/2005/8/layout/cycle2"/>
    <dgm:cxn modelId="{CF36760F-4BFA-4D83-B562-DC66C9585FB7}" type="presParOf" srcId="{321A9CF3-A3B7-4AC6-B20F-A271383C1D4A}" destId="{4E6257EF-90EE-4FC8-9AE9-9C5A43C9A08A}" srcOrd="0" destOrd="0" presId="urn:microsoft.com/office/officeart/2005/8/layout/cycle2"/>
    <dgm:cxn modelId="{709BAA6A-FCB8-49ED-95CC-5C64FAADD954}" type="presParOf" srcId="{1C3903E4-350E-475B-AC61-1E94C74D9365}" destId="{9D0AEC8B-7C20-4C05-B0A3-10B333F5B107}" srcOrd="4" destOrd="0" presId="urn:microsoft.com/office/officeart/2005/8/layout/cycle2"/>
    <dgm:cxn modelId="{D63CCF51-7118-4202-95DB-A51ADA5275F8}" type="presParOf" srcId="{1C3903E4-350E-475B-AC61-1E94C74D9365}" destId="{0D2DF5BC-7CA0-45D1-8711-E30F5444B101}" srcOrd="5" destOrd="0" presId="urn:microsoft.com/office/officeart/2005/8/layout/cycle2"/>
    <dgm:cxn modelId="{A4B70A05-D0CF-4EDC-9A3B-3A58E6DD8D36}" type="presParOf" srcId="{0D2DF5BC-7CA0-45D1-8711-E30F5444B101}" destId="{3DC06C70-24E9-4F5D-B718-376C1C88DB21}" srcOrd="0" destOrd="0" presId="urn:microsoft.com/office/officeart/2005/8/layout/cycle2"/>
    <dgm:cxn modelId="{507E4B4C-F751-48C9-A60D-4F297C5BB86D}" type="presParOf" srcId="{1C3903E4-350E-475B-AC61-1E94C74D9365}" destId="{2C2A03D4-B103-451F-87AE-F766C99D6D1A}" srcOrd="6" destOrd="0" presId="urn:microsoft.com/office/officeart/2005/8/layout/cycle2"/>
    <dgm:cxn modelId="{461C2EB4-E071-47EB-83C7-07B1682C7027}" type="presParOf" srcId="{1C3903E4-350E-475B-AC61-1E94C74D9365}" destId="{8E3A734B-A9DA-4810-BB49-7D2648042EA1}" srcOrd="7" destOrd="0" presId="urn:microsoft.com/office/officeart/2005/8/layout/cycle2"/>
    <dgm:cxn modelId="{8BEF68BB-EEE1-4251-AA95-D33115B46548}" type="presParOf" srcId="{8E3A734B-A9DA-4810-BB49-7D2648042EA1}" destId="{0D0A82A5-3C05-4B30-98A5-17F05E8232D6}" srcOrd="0" destOrd="0" presId="urn:microsoft.com/office/officeart/2005/8/layout/cycle2"/>
    <dgm:cxn modelId="{A8377C32-43D4-4058-841B-EB64AD7BDD4F}" type="presParOf" srcId="{1C3903E4-350E-475B-AC61-1E94C74D9365}" destId="{5058E34A-F4BF-43EC-8C12-3CE67D5DCAD3}" srcOrd="8" destOrd="0" presId="urn:microsoft.com/office/officeart/2005/8/layout/cycle2"/>
    <dgm:cxn modelId="{9485B5A6-51AA-4A63-AD76-A9736DC5E98D}" type="presParOf" srcId="{1C3903E4-350E-475B-AC61-1E94C74D9365}" destId="{FC7F368D-1DE9-4D17-993C-BF0862A4F53E}" srcOrd="9" destOrd="0" presId="urn:microsoft.com/office/officeart/2005/8/layout/cycle2"/>
    <dgm:cxn modelId="{F8DEAC1A-4BC5-4775-8505-608CFF847332}" type="presParOf" srcId="{FC7F368D-1DE9-4D17-993C-BF0862A4F53E}" destId="{78BD487A-C896-456B-9519-A035C0E7D38D}" srcOrd="0" destOrd="0" presId="urn:microsoft.com/office/officeart/2005/8/layout/cycle2"/>
    <dgm:cxn modelId="{575B31E8-B172-4363-8535-B556B723240E}" type="presParOf" srcId="{1C3903E4-350E-475B-AC61-1E94C74D9365}" destId="{35CC4A14-6E47-4AFF-93CD-1657CDB57A87}" srcOrd="10" destOrd="0" presId="urn:microsoft.com/office/officeart/2005/8/layout/cycle2"/>
    <dgm:cxn modelId="{C7A63E0E-EE51-4F5A-A19F-4698C4D51EBE}" type="presParOf" srcId="{1C3903E4-350E-475B-AC61-1E94C74D9365}" destId="{DDE2B0A3-2787-4D24-84C7-2ADAD224472C}" srcOrd="11" destOrd="0" presId="urn:microsoft.com/office/officeart/2005/8/layout/cycle2"/>
    <dgm:cxn modelId="{EF5158A5-92AB-4619-B94E-AD0C281EB10E}" type="presParOf" srcId="{DDE2B0A3-2787-4D24-84C7-2ADAD224472C}" destId="{294FBF12-5E17-47C2-B2D9-349BFEF412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EC40F-2BC5-45C2-B019-3236F63EC6D6}">
      <dsp:nvSpPr>
        <dsp:cNvPr id="0" name=""/>
        <dsp:cNvSpPr/>
      </dsp:nvSpPr>
      <dsp:spPr>
        <a:xfrm>
          <a:off x="3096115" y="0"/>
          <a:ext cx="1595091" cy="1139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i="0" u="none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PLANEACIÓN Y EVALUACIÓN DE LA ENSEÑANZA Y EL APRENDIZAJE</a:t>
          </a:r>
          <a:endParaRPr lang="es-MX" sz="800" b="1" u="none" kern="1200" dirty="0">
            <a:solidFill>
              <a:schemeClr val="bg1"/>
            </a:solidFill>
          </a:endParaRPr>
        </a:p>
      </dsp:txBody>
      <dsp:txXfrm>
        <a:off x="3329711" y="166855"/>
        <a:ext cx="1127899" cy="805649"/>
      </dsp:txXfrm>
    </dsp:sp>
    <dsp:sp modelId="{4F2700A3-48C6-49D7-AD50-9C8EF25EDFCB}">
      <dsp:nvSpPr>
        <dsp:cNvPr id="0" name=""/>
        <dsp:cNvSpPr/>
      </dsp:nvSpPr>
      <dsp:spPr>
        <a:xfrm rot="1802811">
          <a:off x="4559569" y="808251"/>
          <a:ext cx="157838" cy="384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4562751" y="873303"/>
        <a:ext cx="110487" cy="230719"/>
      </dsp:txXfrm>
    </dsp:sp>
    <dsp:sp modelId="{198477B1-F2EA-4E18-B074-8E36E4DD2BBA}">
      <dsp:nvSpPr>
        <dsp:cNvPr id="0" name=""/>
        <dsp:cNvSpPr/>
      </dsp:nvSpPr>
      <dsp:spPr>
        <a:xfrm>
          <a:off x="4608818" y="857983"/>
          <a:ext cx="1536220" cy="1139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hlinkClick xmlns:r="http://schemas.openxmlformats.org/officeDocument/2006/relationships" r:id="rId2"/>
            </a:rPr>
            <a:t>FORMA ESPACIO Y MEDIDA</a:t>
          </a:r>
          <a:endParaRPr lang="es-MX" sz="800" kern="1200" dirty="0"/>
        </a:p>
      </dsp:txBody>
      <dsp:txXfrm>
        <a:off x="4833792" y="1024838"/>
        <a:ext cx="1086272" cy="805649"/>
      </dsp:txXfrm>
    </dsp:sp>
    <dsp:sp modelId="{321A9CF3-A3B7-4AC6-B20F-A271383C1D4A}">
      <dsp:nvSpPr>
        <dsp:cNvPr id="0" name=""/>
        <dsp:cNvSpPr/>
      </dsp:nvSpPr>
      <dsp:spPr>
        <a:xfrm rot="5400000">
          <a:off x="5224985" y="2083160"/>
          <a:ext cx="303886" cy="384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5270568" y="2114484"/>
        <a:ext cx="212720" cy="230719"/>
      </dsp:txXfrm>
    </dsp:sp>
    <dsp:sp modelId="{9D0AEC8B-7C20-4C05-B0A3-10B333F5B107}">
      <dsp:nvSpPr>
        <dsp:cNvPr id="0" name=""/>
        <dsp:cNvSpPr/>
      </dsp:nvSpPr>
      <dsp:spPr>
        <a:xfrm>
          <a:off x="4550483" y="2570713"/>
          <a:ext cx="1652890" cy="1139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i="0" kern="1200" dirty="0" smtClean="0">
              <a:hlinkClick xmlns:r="http://schemas.openxmlformats.org/officeDocument/2006/relationships" r:id="rId3"/>
            </a:rPr>
            <a:t>OBSERVACIÓN Y ANÁLISIS DE PRÁCTICAS Y CONTEXTOS ESCOLARES</a:t>
          </a:r>
          <a:endParaRPr lang="es-MX" sz="800" kern="1200" dirty="0"/>
        </a:p>
      </dsp:txBody>
      <dsp:txXfrm>
        <a:off x="4792543" y="2737568"/>
        <a:ext cx="1168770" cy="805649"/>
      </dsp:txXfrm>
    </dsp:sp>
    <dsp:sp modelId="{0D2DF5BC-7CA0-45D1-8711-E30F5444B101}">
      <dsp:nvSpPr>
        <dsp:cNvPr id="0" name=""/>
        <dsp:cNvSpPr/>
      </dsp:nvSpPr>
      <dsp:spPr>
        <a:xfrm rot="9000000">
          <a:off x="4477598" y="3407998"/>
          <a:ext cx="205618" cy="384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 rot="10800000">
        <a:off x="4535151" y="3469484"/>
        <a:ext cx="143933" cy="230719"/>
      </dsp:txXfrm>
    </dsp:sp>
    <dsp:sp modelId="{2C2A03D4-B103-451F-87AE-F766C99D6D1A}">
      <dsp:nvSpPr>
        <dsp:cNvPr id="0" name=""/>
        <dsp:cNvSpPr/>
      </dsp:nvSpPr>
      <dsp:spPr>
        <a:xfrm>
          <a:off x="3291965" y="3427078"/>
          <a:ext cx="1203391" cy="1139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hlinkClick xmlns:r="http://schemas.openxmlformats.org/officeDocument/2006/relationships" r:id="rId4"/>
            </a:rPr>
            <a:t>ESTRATEGIAS PARA LA EXPLORACIÓN DEL MUNDO NATURAL</a:t>
          </a:r>
          <a:endParaRPr lang="es-MX" sz="800" kern="1200" dirty="0"/>
        </a:p>
      </dsp:txBody>
      <dsp:txXfrm>
        <a:off x="3468198" y="3593933"/>
        <a:ext cx="850925" cy="805649"/>
      </dsp:txXfrm>
    </dsp:sp>
    <dsp:sp modelId="{8E3A734B-A9DA-4810-BB49-7D2648042EA1}">
      <dsp:nvSpPr>
        <dsp:cNvPr id="0" name=""/>
        <dsp:cNvSpPr/>
      </dsp:nvSpPr>
      <dsp:spPr>
        <a:xfrm rot="12182059">
          <a:off x="3018189" y="3483986"/>
          <a:ext cx="243331" cy="384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 rot="10800000">
        <a:off x="3088278" y="3575175"/>
        <a:ext cx="170332" cy="230719"/>
      </dsp:txXfrm>
    </dsp:sp>
    <dsp:sp modelId="{5058E34A-F4BF-43EC-8C12-3CE67D5DCAD3}">
      <dsp:nvSpPr>
        <dsp:cNvPr id="0" name=""/>
        <dsp:cNvSpPr/>
      </dsp:nvSpPr>
      <dsp:spPr>
        <a:xfrm>
          <a:off x="1335995" y="2705935"/>
          <a:ext cx="1723166" cy="1139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i="0" kern="1200" dirty="0" smtClean="0">
              <a:hlinkClick xmlns:r="http://schemas.openxmlformats.org/officeDocument/2006/relationships" r:id="rId5"/>
            </a:rPr>
            <a:t>PRÁCTICAS SOCIALES DEL LENGUAJE</a:t>
          </a:r>
          <a:endParaRPr lang="es-MX" sz="800" kern="1200" dirty="0"/>
        </a:p>
      </dsp:txBody>
      <dsp:txXfrm>
        <a:off x="1588347" y="2872790"/>
        <a:ext cx="1218462" cy="805649"/>
      </dsp:txXfrm>
    </dsp:sp>
    <dsp:sp modelId="{FC7F368D-1DE9-4D17-993C-BF0862A4F53E}">
      <dsp:nvSpPr>
        <dsp:cNvPr id="0" name=""/>
        <dsp:cNvSpPr/>
      </dsp:nvSpPr>
      <dsp:spPr>
        <a:xfrm rot="15698027">
          <a:off x="1862191" y="2155999"/>
          <a:ext cx="398013" cy="384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 rot="10800000">
        <a:off x="1928263" y="2289972"/>
        <a:ext cx="282653" cy="230719"/>
      </dsp:txXfrm>
    </dsp:sp>
    <dsp:sp modelId="{35CC4A14-6E47-4AFF-93CD-1657CDB57A87}">
      <dsp:nvSpPr>
        <dsp:cNvPr id="0" name=""/>
        <dsp:cNvSpPr/>
      </dsp:nvSpPr>
      <dsp:spPr>
        <a:xfrm>
          <a:off x="1137016" y="792088"/>
          <a:ext cx="1563758" cy="1177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>
              <a:solidFill>
                <a:srgbClr val="FFC000"/>
              </a:solidFill>
            </a:rPr>
            <a:t>Computación</a:t>
          </a:r>
          <a:endParaRPr lang="es-MX" sz="800" kern="1200" dirty="0">
            <a:solidFill>
              <a:srgbClr val="FFC000"/>
            </a:solidFill>
          </a:endParaRPr>
        </a:p>
      </dsp:txBody>
      <dsp:txXfrm>
        <a:off x="1366023" y="964473"/>
        <a:ext cx="1105744" cy="832347"/>
      </dsp:txXfrm>
    </dsp:sp>
    <dsp:sp modelId="{DDE2B0A3-2787-4D24-84C7-2ADAD224472C}">
      <dsp:nvSpPr>
        <dsp:cNvPr id="0" name=""/>
        <dsp:cNvSpPr/>
      </dsp:nvSpPr>
      <dsp:spPr>
        <a:xfrm rot="20260424">
          <a:off x="2723787" y="787608"/>
          <a:ext cx="342032" cy="384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727633" y="884005"/>
        <a:ext cx="239422" cy="230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C8E9764-822D-48CC-9808-9E27D6F48EBB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3C5D1AA-1838-49C5-9943-E3EF553618A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1138" y="3356992"/>
            <a:ext cx="7543800" cy="720080"/>
          </a:xfrm>
        </p:spPr>
        <p:txBody>
          <a:bodyPr/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Evidencia Global</a:t>
            </a:r>
            <a:r>
              <a:rPr lang="es-MX" sz="3200" b="1" dirty="0" smtClean="0"/>
              <a:t/>
            </a:r>
            <a:br>
              <a:rPr lang="es-MX" sz="3200" b="1" dirty="0" smtClean="0"/>
            </a:br>
            <a:endParaRPr lang="es-MX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2000" y="3717032"/>
            <a:ext cx="7698432" cy="1997968"/>
          </a:xfrm>
        </p:spPr>
        <p:txBody>
          <a:bodyPr/>
          <a:lstStyle/>
          <a:p>
            <a:r>
              <a:rPr lang="es-MX" dirty="0" smtClean="0"/>
              <a:t>Nombre: Karen Alejandra Niño García.</a:t>
            </a:r>
          </a:p>
          <a:p>
            <a:r>
              <a:rPr lang="es-MX" dirty="0" smtClean="0"/>
              <a:t>N.L 10</a:t>
            </a:r>
          </a:p>
          <a:p>
            <a:r>
              <a:rPr lang="es-MX" dirty="0" smtClean="0"/>
              <a:t>Saltillo, Coahuila De Zaragoza       03-Julio-2019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46" y="1337866"/>
            <a:ext cx="1080120" cy="132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11138" y="26064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MX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+mj-ea"/>
                <a:cs typeface="Arial" pitchFamily="34" charset="0"/>
              </a:rPr>
              <a:t>Escuela Normal De Educación Preescolar</a:t>
            </a:r>
            <a:endParaRPr lang="es-MX" sz="3200" b="1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97435278"/>
              </p:ext>
            </p:extLst>
          </p:nvPr>
        </p:nvGraphicFramePr>
        <p:xfrm>
          <a:off x="611560" y="908720"/>
          <a:ext cx="775218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347864" y="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Materias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781800" cy="792088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Competencias Profesionales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7694240" cy="4032448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Distingue los procesos de aprendizaje de sus alumnos para favorecer su desarrollo cognitivo y socioemocional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smtClean="0"/>
              <a:t>  </a:t>
            </a:r>
            <a:endParaRPr lang="es-MX" dirty="0"/>
          </a:p>
          <a:p>
            <a:r>
              <a:rPr lang="es-MX" dirty="0"/>
              <a:t>Aplica el plan y programas de estudio para alcanzar los propósitos educativos y contribuir al pleno desenvolvimiento de las capacidades de sus alumnos. </a:t>
            </a:r>
            <a:endParaRPr lang="es-MX" dirty="0" smtClean="0"/>
          </a:p>
          <a:p>
            <a:endParaRPr lang="es-MX" dirty="0"/>
          </a:p>
          <a:p>
            <a:r>
              <a:rPr lang="es-MX" dirty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 </a:t>
            </a:r>
          </a:p>
          <a:p>
            <a:endParaRPr lang="es-MX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628800"/>
            <a:ext cx="7543800" cy="3744416"/>
          </a:xfrm>
        </p:spPr>
        <p:txBody>
          <a:bodyPr/>
          <a:lstStyle/>
          <a:p>
            <a:r>
              <a:rPr lang="es-MX" dirty="0"/>
              <a:t>Emplea la evaluación para intervenir en los diferentes ámbitos y momentos de la tarea educativa para mejorar los aprendizajes de sus alumnos.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Integra recursos de la investigación educativa para enriquecer su práctica profesional, expresando su interés por el conocimiento, la ciencia y la mejora de la educación. Unidades </a:t>
            </a:r>
          </a:p>
          <a:p>
            <a:endParaRPr lang="es-MX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4167336"/>
          </a:xfrm>
        </p:spPr>
        <p:txBody>
          <a:bodyPr/>
          <a:lstStyle/>
          <a:p>
            <a:r>
              <a:rPr lang="es-MX" dirty="0"/>
              <a:t>Distingue los procesos de aprendizaje de sus alumnos para favorecer su desarrollo cognitivo y socioemocional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pPr algn="ctr"/>
            <a:r>
              <a:rPr lang="es-MX" dirty="0" smtClean="0"/>
              <a:t>Planeación y evaluación de la enseñanza y el aprendizaje.</a:t>
            </a:r>
          </a:p>
          <a:p>
            <a:pPr algn="ctr"/>
            <a:r>
              <a:rPr lang="es-MX" dirty="0" smtClean="0"/>
              <a:t>Prácticas sociales del lenguaje.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endParaRPr lang="es-MX" dirty="0"/>
          </a:p>
          <a:p>
            <a:endParaRPr lang="es-MX" dirty="0"/>
          </a:p>
          <a:p>
            <a:endParaRPr lang="es-MX" dirty="0" smtClean="0"/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7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Aplica el plan y programas de estudio para alcanzar los propósitos educativos y contribuir al pleno desenvolvimiento de las capacidades de sus alumnos. </a:t>
            </a:r>
            <a:endParaRPr lang="es-MX" dirty="0" smtClean="0"/>
          </a:p>
          <a:p>
            <a:endParaRPr lang="es-MX" dirty="0"/>
          </a:p>
          <a:p>
            <a:pPr algn="ctr"/>
            <a:r>
              <a:rPr lang="es-MX" dirty="0" smtClean="0"/>
              <a:t>Forma, espacio y medida.</a:t>
            </a:r>
          </a:p>
          <a:p>
            <a:pPr algn="ctr"/>
            <a:r>
              <a:rPr lang="es-MX" dirty="0" smtClean="0"/>
              <a:t>Prácticas sociales del lenguaje.</a:t>
            </a:r>
          </a:p>
          <a:p>
            <a:pPr algn="ctr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592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772816"/>
            <a:ext cx="7543800" cy="3816424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pPr algn="ctr"/>
            <a:r>
              <a:rPr lang="es-MX" dirty="0"/>
              <a:t>Planeación y evaluación de la enseñanza y el aprendizaje.</a:t>
            </a:r>
          </a:p>
          <a:p>
            <a:pPr algn="ctr"/>
            <a:r>
              <a:rPr lang="es-MX" dirty="0"/>
              <a:t>Prácticas sociales del lenguaje.</a:t>
            </a:r>
          </a:p>
          <a:p>
            <a:pPr algn="ctr"/>
            <a:r>
              <a:rPr lang="es-MX" dirty="0"/>
              <a:t> Forma, espacio y medida.</a:t>
            </a:r>
          </a:p>
          <a:p>
            <a:pPr algn="ctr"/>
            <a:r>
              <a:rPr lang="es-MX" dirty="0" smtClean="0"/>
              <a:t>Observación y análisis de prácticas y contextos escolares.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algn="ctr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787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Emplea la evaluación para intervenir en los diferentes ámbitos y momentos de la tarea educativa para mejorar los aprendizajes de sus alumnos. </a:t>
            </a:r>
            <a:endParaRPr lang="es-MX" dirty="0" smtClean="0"/>
          </a:p>
          <a:p>
            <a:pPr algn="ctr"/>
            <a:r>
              <a:rPr lang="es-MX" dirty="0" smtClean="0"/>
              <a:t>Computación</a:t>
            </a:r>
          </a:p>
          <a:p>
            <a:pPr algn="ctr"/>
            <a:r>
              <a:rPr lang="es-MX" dirty="0"/>
              <a:t>Planeación y evaluación de la enseñanza y el aprendizaje.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255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Integra recursos de la investigación educativa para enriquecer su práctica profesional, expresando su interés por el conocimiento, la ciencia y la mejora de la educación. Unidades </a:t>
            </a:r>
            <a:endParaRPr lang="es-MX" dirty="0" smtClean="0"/>
          </a:p>
          <a:p>
            <a:endParaRPr lang="es-MX" dirty="0"/>
          </a:p>
          <a:p>
            <a:pPr algn="ctr"/>
            <a:r>
              <a:rPr lang="es-MX" dirty="0"/>
              <a:t>Observación y análisis de prácticas y contextos escolares.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3793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400</Words>
  <Application>Microsoft Office PowerPoint</Application>
  <PresentationFormat>Presentación en pantalla (4:3)</PresentationFormat>
  <Paragraphs>48</Paragraphs>
  <Slides>9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NewsPrint</vt:lpstr>
      <vt:lpstr>Evidencia Global </vt:lpstr>
      <vt:lpstr>Presentación de PowerPoint</vt:lpstr>
      <vt:lpstr>Competencias Profesionales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8</cp:revision>
  <dcterms:created xsi:type="dcterms:W3CDTF">2019-07-04T00:13:25Z</dcterms:created>
  <dcterms:modified xsi:type="dcterms:W3CDTF">2019-07-04T02:03:47Z</dcterms:modified>
</cp:coreProperties>
</file>