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jp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cVv9ErHP-8" TargetMode="Externa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677EC68-4409-2D4C-8337-E75A5F3E480F}"/>
              </a:ext>
            </a:extLst>
          </p:cNvPr>
          <p:cNvSpPr txBox="1"/>
          <p:nvPr/>
        </p:nvSpPr>
        <p:spPr>
          <a:xfrm>
            <a:off x="2643188" y="428178"/>
            <a:ext cx="86938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</a:t>
            </a:r>
            <a:b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</a:t>
            </a:r>
          </a:p>
          <a:p>
            <a:pPr algn="ctr"/>
            <a:b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ACTIVIDAD GLOBAL”</a:t>
            </a:r>
          </a:p>
          <a:p>
            <a:pPr algn="ctr"/>
            <a:endParaRPr lang="es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Alumna:</a:t>
            </a:r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> Tamara Lizbeth López Hernández.</a:t>
            </a:r>
            <a:b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1° A</a:t>
            </a:r>
          </a:p>
          <a:p>
            <a:pPr algn="ctr"/>
            <a:r>
              <a:rPr lang="es-US" sz="2400" b="1" dirty="0">
                <a:latin typeface="Arial" panose="020B0604020202020204" pitchFamily="34" charset="0"/>
                <a:cs typeface="Arial" panose="020B0604020202020204" pitchFamily="34" charset="0"/>
              </a:rPr>
              <a:t>Cursos: </a:t>
            </a:r>
          </a:p>
          <a:p>
            <a:pPr algn="ctr"/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>Planeación y evaluación de la enseñanza y el aprendizaje.</a:t>
            </a:r>
          </a:p>
          <a:p>
            <a:pPr algn="ctr"/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>Prácticas sociales del lenguaje.</a:t>
            </a:r>
          </a:p>
          <a:p>
            <a:pPr algn="ctr"/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>Forma, espacio y medida.</a:t>
            </a:r>
          </a:p>
          <a:p>
            <a:pPr algn="ctr"/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>Estrategias para la exploración del mundo natural.</a:t>
            </a:r>
          </a:p>
          <a:p>
            <a:pPr algn="ctr"/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>Observación y análisis de prácticas y contextos escolares.</a:t>
            </a:r>
          </a:p>
          <a:p>
            <a:pPr algn="ctr"/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>Computo. </a:t>
            </a:r>
          </a:p>
          <a:p>
            <a:r>
              <a:rPr lang="es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Saltillo, coahuila  </a:t>
            </a:r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es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de Julio de 2019   </a:t>
            </a:r>
            <a:r>
              <a:rPr lang="es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algn="ctr"/>
            <a:br>
              <a:rPr lang="es-US" sz="1200" dirty="0"/>
            </a:br>
            <a:endParaRPr lang="es-US" sz="1200"/>
          </a:p>
        </p:txBody>
      </p:sp>
      <p:pic>
        <p:nvPicPr>
          <p:cNvPr id="2" name="2 Imagen">
            <a:extLst>
              <a:ext uri="{FF2B5EF4-FFF2-40B4-BE49-F238E27FC236}">
                <a16:creationId xmlns:a16="http://schemas.microsoft.com/office/drawing/2014/main" id="{FBCCBFDC-C0B4-D147-843D-FF123A6CB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8" y="165190"/>
            <a:ext cx="2325538" cy="28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1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2FD1E-563F-B641-B86D-D60A29696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S"/>
              <a:t>Liga de la narrativa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7F67C6-F073-1048-9B44-36DF9A3ADB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algn="ctr"/>
            <a:r>
              <a:rPr lang="es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https://www.youtube.com/watch?v=1cVv9ErHP-8</a:t>
            </a:r>
            <a:endParaRPr lang="es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49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2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Evento principal</vt:lpstr>
      <vt:lpstr>Presentación de PowerPoint</vt:lpstr>
      <vt:lpstr>Liga de la narrativa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revision>4</cp:revision>
  <dcterms:modified xsi:type="dcterms:W3CDTF">2019-07-04T16:35:17Z</dcterms:modified>
</cp:coreProperties>
</file>