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2757-508A-4157-AFD4-58233610268D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1772-DF2E-4228-AC52-29250C5FC3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4747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2757-508A-4157-AFD4-58233610268D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1772-DF2E-4228-AC52-29250C5FC3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73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2757-508A-4157-AFD4-58233610268D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1772-DF2E-4228-AC52-29250C5FC3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768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2757-508A-4157-AFD4-58233610268D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1772-DF2E-4228-AC52-29250C5FC3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608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2757-508A-4157-AFD4-58233610268D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1772-DF2E-4228-AC52-29250C5FC3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474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2757-508A-4157-AFD4-58233610268D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1772-DF2E-4228-AC52-29250C5FC3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5835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2757-508A-4157-AFD4-58233610268D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1772-DF2E-4228-AC52-29250C5FC3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2897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2757-508A-4157-AFD4-58233610268D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1772-DF2E-4228-AC52-29250C5FC3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1080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2757-508A-4157-AFD4-58233610268D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1772-DF2E-4228-AC52-29250C5FC3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248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2757-508A-4157-AFD4-58233610268D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1772-DF2E-4228-AC52-29250C5FC3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889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2757-508A-4157-AFD4-58233610268D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1772-DF2E-4228-AC52-29250C5FC3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7454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52757-508A-4157-AFD4-58233610268D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E1772-DF2E-4228-AC52-29250C5FC3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44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G4v2pVV1-y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1820" y="115910"/>
            <a:ext cx="11835684" cy="6593983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881785" y="243173"/>
            <a:ext cx="8190963" cy="2031325"/>
          </a:xfrm>
          <a:prstGeom prst="rect">
            <a:avLst/>
          </a:prstGeom>
          <a:noFill/>
          <a:effectLst>
            <a:reflection stA="3000" endPos="650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400" b="1" dirty="0" smtClean="0">
                <a:latin typeface="Calisto MT" panose="02040603050505030304" pitchFamily="18" charset="0"/>
              </a:rPr>
              <a:t>Escuela Normal de Educación Preescolar</a:t>
            </a:r>
          </a:p>
          <a:p>
            <a:pPr algn="ctr">
              <a:lnSpc>
                <a:spcPct val="150000"/>
              </a:lnSpc>
            </a:pPr>
            <a:r>
              <a:rPr lang="es-MX" sz="2000" b="1" dirty="0" smtClean="0">
                <a:latin typeface="Calisto MT" panose="02040603050505030304" pitchFamily="18" charset="0"/>
              </a:rPr>
              <a:t>Licenciatura en Educación Preescolar</a:t>
            </a:r>
          </a:p>
          <a:p>
            <a:pPr algn="ctr">
              <a:lnSpc>
                <a:spcPct val="150000"/>
              </a:lnSpc>
            </a:pPr>
            <a:r>
              <a:rPr lang="es-MX" sz="2000" b="1" dirty="0">
                <a:latin typeface="Calisto MT" panose="02040603050505030304" pitchFamily="18" charset="0"/>
              </a:rPr>
              <a:t>Segundo </a:t>
            </a:r>
            <a:r>
              <a:rPr lang="es-MX" sz="2000" b="1" dirty="0" smtClean="0">
                <a:latin typeface="Calisto MT" panose="02040603050505030304" pitchFamily="18" charset="0"/>
              </a:rPr>
              <a:t>semestre</a:t>
            </a:r>
          </a:p>
          <a:p>
            <a:pPr algn="ctr">
              <a:lnSpc>
                <a:spcPct val="150000"/>
              </a:lnSpc>
            </a:pPr>
            <a:r>
              <a:rPr lang="es-MX" sz="2000" b="1" dirty="0" smtClean="0">
                <a:latin typeface="Calisto MT" panose="02040603050505030304" pitchFamily="18" charset="0"/>
              </a:rPr>
              <a:t>Ciclo escolar 2018-2019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987796" y="2191617"/>
            <a:ext cx="8190963" cy="1015663"/>
          </a:xfrm>
          <a:prstGeom prst="rect">
            <a:avLst/>
          </a:prstGeom>
          <a:noFill/>
        </p:spPr>
        <p:txBody>
          <a:bodyPr wrap="square" rtlCol="0">
            <a:prstTxWarp prst="textInflateTop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800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EVIDENCIA</a:t>
            </a:r>
            <a:r>
              <a:rPr lang="es-MX" sz="800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 Black" panose="020B0A04020102020204" pitchFamily="34" charset="0"/>
              </a:rPr>
              <a:t> </a:t>
            </a:r>
            <a:r>
              <a:rPr lang="es-MX" sz="800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GLOBAL</a:t>
            </a:r>
            <a:endParaRPr lang="es-MX" sz="800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CuadroTexto 6">
            <a:hlinkClick r:id="" action="ppaction://noaction"/>
          </p:cNvPr>
          <p:cNvSpPr txBox="1"/>
          <p:nvPr/>
        </p:nvSpPr>
        <p:spPr>
          <a:xfrm>
            <a:off x="3128773" y="4524519"/>
            <a:ext cx="6807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Calisto MT" panose="02040603050505030304" pitchFamily="18" charset="0"/>
              </a:rPr>
              <a:t>Presenta: Luz Maria Velásquez Mata</a:t>
            </a:r>
            <a:endParaRPr lang="es-MX" sz="2800" b="1" dirty="0">
              <a:latin typeface="Calisto MT" panose="02040603050505030304" pitchFamily="18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2692479" y="5108074"/>
            <a:ext cx="6807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Calisto MT" panose="02040603050505030304" pitchFamily="18" charset="0"/>
              </a:rPr>
              <a:t>Grado y sección: </a:t>
            </a:r>
            <a:r>
              <a:rPr lang="es-MX" sz="2000" b="1" dirty="0" smtClean="0">
                <a:effectLst>
                  <a:outerShdw blurRad="292100" sx="103000" sy="103000" algn="ctr" rotWithShape="0">
                    <a:srgbClr val="000000"/>
                  </a:outerShdw>
                </a:effectLst>
                <a:latin typeface="Calisto MT" panose="02040603050505030304" pitchFamily="18" charset="0"/>
              </a:rPr>
              <a:t>1- “A”</a:t>
            </a:r>
            <a:endParaRPr lang="es-MX" sz="2000" b="1" dirty="0">
              <a:effectLst>
                <a:outerShdw blurRad="292100" sx="103000" sy="103000" algn="ctr" rotWithShape="0">
                  <a:srgbClr val="000000"/>
                </a:outerShdw>
              </a:effectLst>
              <a:latin typeface="Calisto MT" panose="0204060305050503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6975603" y="5108074"/>
            <a:ext cx="6807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Calisto MT" panose="02040603050505030304" pitchFamily="18" charset="0"/>
              </a:rPr>
              <a:t>N° de lista </a:t>
            </a:r>
            <a:r>
              <a:rPr lang="es-MX" sz="2000" b="1" dirty="0" smtClean="0">
                <a:effectLst>
                  <a:outerShdw blurRad="292100" sx="103000" sy="103000" algn="ctr" rotWithShape="0">
                    <a:srgbClr val="000000"/>
                  </a:outerShdw>
                </a:effectLst>
                <a:latin typeface="Calisto MT" panose="02040603050505030304" pitchFamily="18" charset="0"/>
              </a:rPr>
              <a:t>#20</a:t>
            </a:r>
            <a:endParaRPr lang="es-MX" sz="2000" b="1" dirty="0">
              <a:effectLst>
                <a:outerShdw blurRad="292100" sx="103000" sy="103000" algn="ctr" rotWithShape="0">
                  <a:srgbClr val="000000"/>
                </a:outerShdw>
              </a:effectLst>
              <a:latin typeface="Calisto MT" panose="0204060305050503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7503018" y="5887055"/>
            <a:ext cx="68070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latin typeface="Calisto MT" panose="02040603050505030304" pitchFamily="18" charset="0"/>
              </a:rPr>
              <a:t>A </a:t>
            </a:r>
            <a:r>
              <a:rPr lang="es-MX" sz="2000" b="1" dirty="0">
                <a:latin typeface="Calisto MT" panose="02040603050505030304" pitchFamily="18" charset="0"/>
              </a:rPr>
              <a:t>4</a:t>
            </a:r>
            <a:r>
              <a:rPr lang="es-MX" sz="2000" b="1" dirty="0" smtClean="0">
                <a:latin typeface="Calisto MT" panose="02040603050505030304" pitchFamily="18" charset="0"/>
              </a:rPr>
              <a:t> de Julio del 2019</a:t>
            </a:r>
          </a:p>
          <a:p>
            <a:pPr algn="ctr"/>
            <a:r>
              <a:rPr lang="es-MX" sz="2000" b="1" dirty="0" smtClean="0">
                <a:latin typeface="Calisto MT" panose="02040603050505030304" pitchFamily="18" charset="0"/>
              </a:rPr>
              <a:t>Saltillo, Coahuila</a:t>
            </a:r>
            <a:r>
              <a:rPr lang="es-MX" sz="2000" b="1" dirty="0" smtClean="0">
                <a:effectLst>
                  <a:outerShdw blurRad="292100" sx="103000" sy="103000" algn="ctr" rotWithShape="0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</a:p>
          <a:p>
            <a:endParaRPr lang="es-MX" sz="2000" b="1" dirty="0" smtClean="0">
              <a:latin typeface="Calisto MT" panose="0204060305050503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285461" y="3276453"/>
            <a:ext cx="9621077" cy="1015663"/>
          </a:xfrm>
          <a:prstGeom prst="rect">
            <a:avLst/>
          </a:prstGeom>
          <a:noFill/>
        </p:spPr>
        <p:txBody>
          <a:bodyPr wrap="square" rtlCol="0">
            <a:prstTxWarp prst="textDeflat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800" u="sng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Adquisición y desarrollo de las competencias profesionales</a:t>
            </a:r>
            <a:endParaRPr lang="es-MX" sz="800" u="sng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4" name="2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450"/>
          <a:stretch/>
        </p:blipFill>
        <p:spPr>
          <a:xfrm>
            <a:off x="1539500" y="248616"/>
            <a:ext cx="1152955" cy="144202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2746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10" grpId="0"/>
      <p:bldP spid="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1820" y="115910"/>
            <a:ext cx="11835684" cy="6593983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Link para ver el video.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3600" dirty="0">
                <a:hlinkClick r:id="rId2"/>
              </a:rPr>
              <a:t>https://</a:t>
            </a:r>
            <a:r>
              <a:rPr lang="es-MX" sz="3600" dirty="0" smtClean="0">
                <a:hlinkClick r:id="rId2"/>
              </a:rPr>
              <a:t>youtu.be/G4v2pVV1-y4</a:t>
            </a:r>
            <a:endParaRPr lang="es-MX" sz="3600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2921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231820" y="115910"/>
            <a:ext cx="11835684" cy="6593983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080960"/>
              </p:ext>
            </p:extLst>
          </p:nvPr>
        </p:nvGraphicFramePr>
        <p:xfrm>
          <a:off x="634999" y="473736"/>
          <a:ext cx="10795000" cy="59723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8194"/>
                <a:gridCol w="45785"/>
                <a:gridCol w="265560"/>
                <a:gridCol w="265560"/>
                <a:gridCol w="265560"/>
                <a:gridCol w="961904"/>
                <a:gridCol w="1156619"/>
                <a:gridCol w="823251"/>
                <a:gridCol w="1882633"/>
                <a:gridCol w="521492"/>
                <a:gridCol w="1948442"/>
              </a:tblGrid>
              <a:tr h="217319">
                <a:tc gridSpan="1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RÚBRICA :     Presentación final de los cursos del semestre  50%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00297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Metas de desempeño: Presenta de manera argumentativa las competencias profesionales adquiridas durante el semestre</a:t>
                      </a:r>
                      <a:r>
                        <a:rPr lang="es-MX" sz="1200" dirty="0">
                          <a:effectLst/>
                        </a:rPr>
                        <a:t>.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Problema: </a:t>
                      </a:r>
                      <a:r>
                        <a:rPr lang="es-MX" sz="1200" dirty="0">
                          <a:effectLst/>
                        </a:rPr>
                        <a:t>Los estudiantes necesitan articular los conocimientos disciplinarios, didácticos y científico-tecnológicos adquiridos en el transcurso del  semestre. De tal manera que las alumnas desarrollen habilidades en sus prácticas profesionales.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534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Referentes  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Receptivo/Regular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Resolutivo/Suficiente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Autónomo/Satisfactorio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Estratégico/Competente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</a:tr>
              <a:tr h="26669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Evidencia: Escrito argumentativo donde se identifique el desarrollo de las competencias profesionales  adquiridas en el semestre.</a:t>
                      </a:r>
                      <a:endParaRPr lang="es-MX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Criterio: Demuestra la capacidad de integrar un conjunto de acciones concretas, interrelacionadas y coordinadas entre sí, rescatando los conocimientos y saberes de los diferentes  cursos que demuestren el desempeño adquirido de las competencias propuestas durante el semestre.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Reconoce la vinculación de los diferentes cursos para la formación profesional.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Identifica de manera  eficaz la vinculación existente entre los diferentes cursos y la posibilidad de reconocerlos  como parte de su formación profesional.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Integrar y movilizar diferentes tipos de conocimientos para resolver de manera adecuada las demandas y los problemas de la vida profesional</a:t>
                      </a:r>
                      <a:endParaRPr lang="es-MX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Enfrenta la resolución del problema a través de la reconstrucción del conocimiento y saberes de los diferentes cursos, promoviendo decisiones y posibles soluciones en la práctica profesional.</a:t>
                      </a:r>
                      <a:endParaRPr lang="es-MX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</a:tr>
              <a:tr h="258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Valor: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6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8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9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10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</a:tr>
              <a:tr h="258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Tipos de Evaluación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67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Autoevaluación  5%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8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Coevaluación      5%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67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Heteroevaluación     20%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8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Argumentación         20%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24" marR="96624" marT="36234" marB="36234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414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231820" y="115910"/>
            <a:ext cx="11835684" cy="6593983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015113"/>
              </p:ext>
            </p:extLst>
          </p:nvPr>
        </p:nvGraphicFramePr>
        <p:xfrm>
          <a:off x="1257300" y="1612903"/>
          <a:ext cx="9564370" cy="39918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72853"/>
                <a:gridCol w="1183658"/>
                <a:gridCol w="1165023"/>
                <a:gridCol w="2842836"/>
              </a:tblGrid>
              <a:tr h="52200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942975" algn="l"/>
                        </a:tabLst>
                      </a:pPr>
                      <a:r>
                        <a:rPr lang="es-MX" sz="1600" dirty="0">
                          <a:effectLst/>
                        </a:rPr>
                        <a:t>Aspectos Generales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Si lo hace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No lo hace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Observaciones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91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-Uniforme de gala completo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91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-Puntualidad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91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-Presentación impecable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311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MX" sz="1600">
                          <a:effectLst/>
                        </a:rPr>
                        <a:t>Presentación digital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91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-Tiempo para ejecutar la presentación 10 a 15 minutos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91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-Ejecutiva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91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-Ortografía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311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MX" sz="1600">
                          <a:effectLst/>
                        </a:rPr>
                        <a:t>Expresión oral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91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-Fluidez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91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-Dicción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91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-Seguridad al hablar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91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-Volumen de voz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1384867" y="991437"/>
            <a:ext cx="1591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Lista de cotejo.</a:t>
            </a:r>
          </a:p>
        </p:txBody>
      </p:sp>
    </p:spTree>
    <p:extLst>
      <p:ext uri="{BB962C8B-B14F-4D97-AF65-F5344CB8AC3E}">
        <p14:creationId xmlns:p14="http://schemas.microsoft.com/office/powerpoint/2010/main" val="21767773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344</Words>
  <Application>Microsoft Office PowerPoint</Application>
  <PresentationFormat>Panorámica</PresentationFormat>
  <Paragraphs>111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Calisto MT</vt:lpstr>
      <vt:lpstr>Times New Roman</vt:lpstr>
      <vt:lpstr>Wingdings</vt:lpstr>
      <vt:lpstr>Tema de Office</vt:lpstr>
      <vt:lpstr>Presentación de PowerPoint</vt:lpstr>
      <vt:lpstr>Link para ver el video.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Omar Mata Reyes</dc:creator>
  <cp:lastModifiedBy>Omar Mata Reyes</cp:lastModifiedBy>
  <cp:revision>5</cp:revision>
  <dcterms:created xsi:type="dcterms:W3CDTF">2019-07-04T04:54:27Z</dcterms:created>
  <dcterms:modified xsi:type="dcterms:W3CDTF">2019-07-04T21:45:04Z</dcterms:modified>
</cp:coreProperties>
</file>