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60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107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0058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1153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6639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6147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276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145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40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228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442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98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401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52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044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96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70C7-6229-451D-9237-A30CA71B2176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140255B-6E07-4B1A-B512-298E19D69E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637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22E6F62-93B4-4EA5-8674-B05979112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15615"/>
            <a:ext cx="9144000" cy="5963478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/>
              <a:t>Escuela Normal de Educación Preescolar </a:t>
            </a:r>
          </a:p>
          <a:p>
            <a:pPr algn="ctr"/>
            <a:r>
              <a:rPr lang="es-MX" sz="2800" b="1" dirty="0"/>
              <a:t>Licenciatura en educación Preescolar</a:t>
            </a:r>
          </a:p>
          <a:p>
            <a:pPr algn="ctr"/>
            <a:endParaRPr lang="es-MX" sz="2800" dirty="0"/>
          </a:p>
          <a:p>
            <a:pPr algn="ctr"/>
            <a:endParaRPr lang="es-MX" sz="2800" dirty="0"/>
          </a:p>
          <a:p>
            <a:pPr algn="ctr"/>
            <a:endParaRPr lang="es-MX" sz="2800" dirty="0"/>
          </a:p>
          <a:p>
            <a:pPr algn="ctr"/>
            <a:r>
              <a:rPr lang="es-MX" sz="2800" b="1" dirty="0"/>
              <a:t>Alumna: </a:t>
            </a:r>
            <a:r>
              <a:rPr lang="es-MX" sz="2800" dirty="0"/>
              <a:t>Paulina Guerrero Sánchez </a:t>
            </a:r>
          </a:p>
          <a:p>
            <a:pPr algn="ctr"/>
            <a:r>
              <a:rPr lang="es-MX" sz="2800" b="1" dirty="0"/>
              <a:t>Núm. de lista: </a:t>
            </a:r>
            <a:r>
              <a:rPr lang="es-MX" sz="2800" dirty="0"/>
              <a:t>#8</a:t>
            </a:r>
          </a:p>
          <a:p>
            <a:pPr algn="ctr"/>
            <a:r>
              <a:rPr lang="es-MX" sz="2800" b="1" dirty="0"/>
              <a:t>Fecha:</a:t>
            </a:r>
            <a:r>
              <a:rPr lang="es-MX" sz="2800" dirty="0"/>
              <a:t> 3 de Julio del 2019</a:t>
            </a:r>
          </a:p>
          <a:p>
            <a:pPr algn="ctr"/>
            <a:r>
              <a:rPr lang="es-MX" sz="2800" dirty="0"/>
              <a:t>Saltillo, Coah.</a:t>
            </a:r>
          </a:p>
          <a:p>
            <a:pPr algn="ctr"/>
            <a:r>
              <a:rPr lang="es-MX" dirty="0"/>
              <a:t>https://drive.google.com/open?id=1A5oxcE5UiL0MbWLa0yYQ_VDNLfLr1qTU</a:t>
            </a:r>
          </a:p>
          <a:p>
            <a:endParaRPr lang="es-MX" sz="2800" dirty="0"/>
          </a:p>
        </p:txBody>
      </p:sp>
      <p:pic>
        <p:nvPicPr>
          <p:cNvPr id="1028" name="Picture 4" descr="Resultado de imagen para escudo enep">
            <a:extLst>
              <a:ext uri="{FF2B5EF4-FFF2-40B4-BE49-F238E27FC236}">
                <a16:creationId xmlns:a16="http://schemas.microsoft.com/office/drawing/2014/main" id="{E99A40E0-EB08-489D-AAB2-73820A241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2" y="1824036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74289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47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Espiral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guerrero sanchez</dc:creator>
  <cp:lastModifiedBy>paulina guerrero sanchez</cp:lastModifiedBy>
  <cp:revision>1</cp:revision>
  <dcterms:created xsi:type="dcterms:W3CDTF">2019-07-04T04:05:19Z</dcterms:created>
  <dcterms:modified xsi:type="dcterms:W3CDTF">2019-07-04T04:13:09Z</dcterms:modified>
</cp:coreProperties>
</file>